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</p:sldIdLst>
  <p:sldSz cx="12801600" cy="9601200" type="A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A4CF"/>
    <a:srgbClr val="08B9EB"/>
    <a:srgbClr val="38B24F"/>
    <a:srgbClr val="7E709C"/>
    <a:srgbClr val="595959"/>
    <a:srgbClr val="6C7994"/>
    <a:srgbClr val="39A942"/>
    <a:srgbClr val="FEFEFE"/>
    <a:srgbClr val="70C0E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136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0E19-08E7-4E7E-9202-C1EA3B08F3BE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8D45-0CCB-4A54-9EF4-0BC7B270BD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0938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0E19-08E7-4E7E-9202-C1EA3B08F3BE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8D45-0CCB-4A54-9EF4-0BC7B270BD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0291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0E19-08E7-4E7E-9202-C1EA3B08F3BE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8D45-0CCB-4A54-9EF4-0BC7B270BD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2418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0E19-08E7-4E7E-9202-C1EA3B08F3BE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8D45-0CCB-4A54-9EF4-0BC7B270BD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1237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0E19-08E7-4E7E-9202-C1EA3B08F3BE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8D45-0CCB-4A54-9EF4-0BC7B270BD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7507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0E19-08E7-4E7E-9202-C1EA3B08F3BE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8D45-0CCB-4A54-9EF4-0BC7B270BD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343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0E19-08E7-4E7E-9202-C1EA3B08F3BE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8D45-0CCB-4A54-9EF4-0BC7B270BD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940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0E19-08E7-4E7E-9202-C1EA3B08F3BE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8D45-0CCB-4A54-9EF4-0BC7B270BD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1622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0E19-08E7-4E7E-9202-C1EA3B08F3BE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8D45-0CCB-4A54-9EF4-0BC7B270BD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9667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0E19-08E7-4E7E-9202-C1EA3B08F3BE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8D45-0CCB-4A54-9EF4-0BC7B270BD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970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0E19-08E7-4E7E-9202-C1EA3B08F3BE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8D45-0CCB-4A54-9EF4-0BC7B270BD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0421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50E19-08E7-4E7E-9202-C1EA3B08F3BE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B8D45-0CCB-4A54-9EF4-0BC7B270BD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2067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hyperlink" Target="https://www.jda.or.jp/tv/24.html" TargetMode="External"/><Relationship Id="rId26" Type="http://schemas.openxmlformats.org/officeDocument/2006/relationships/image" Target="../media/image16.png"/><Relationship Id="rId3" Type="http://schemas.openxmlformats.org/officeDocument/2006/relationships/image" Target="../media/image2.png"/><Relationship Id="rId21" Type="http://schemas.openxmlformats.org/officeDocument/2006/relationships/hyperlink" Target="https://www.jda.or.jp/tv/09.html" TargetMode="External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hyperlink" Target="https://www.jda.or.jp/tv/23.html" TargetMode="External"/><Relationship Id="rId25" Type="http://schemas.openxmlformats.org/officeDocument/2006/relationships/image" Target="../media/image15.png"/><Relationship Id="rId2" Type="http://schemas.openxmlformats.org/officeDocument/2006/relationships/image" Target="../media/image1.png"/><Relationship Id="rId16" Type="http://schemas.openxmlformats.org/officeDocument/2006/relationships/hyperlink" Target="https://www.jda.or.jp/tv/93.html" TargetMode="External"/><Relationship Id="rId20" Type="http://schemas.openxmlformats.org/officeDocument/2006/relationships/hyperlink" Target="https://www.jda.or.jp/tv/08.html" TargetMode="External"/><Relationship Id="rId29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24" Type="http://schemas.openxmlformats.org/officeDocument/2006/relationships/image" Target="../media/image14.png"/><Relationship Id="rId5" Type="http://schemas.openxmlformats.org/officeDocument/2006/relationships/image" Target="../media/image4.svg"/><Relationship Id="rId15" Type="http://schemas.openxmlformats.org/officeDocument/2006/relationships/hyperlink" Target="https://www.jda.or.jp/tv/92.html" TargetMode="External"/><Relationship Id="rId23" Type="http://schemas.openxmlformats.org/officeDocument/2006/relationships/image" Target="../media/image13.png"/><Relationship Id="rId28" Type="http://schemas.openxmlformats.org/officeDocument/2006/relationships/image" Target="../media/image18.png"/><Relationship Id="rId10" Type="http://schemas.openxmlformats.org/officeDocument/2006/relationships/image" Target="../media/image9.png"/><Relationship Id="rId19" Type="http://schemas.openxmlformats.org/officeDocument/2006/relationships/hyperlink" Target="https://www.jda.or.jp/tv/25.html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hyperlink" Target="https://www.jda.or.jp/park/prevent/ninsinji.html" TargetMode="External"/><Relationship Id="rId22" Type="http://schemas.openxmlformats.org/officeDocument/2006/relationships/hyperlink" Target="https://www.jda.or.jp/tv/72.html" TargetMode="External"/><Relationship Id="rId27" Type="http://schemas.openxmlformats.org/officeDocument/2006/relationships/image" Target="../media/image17.png"/><Relationship Id="rId30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2AD87727-16FE-CB99-28B3-47EC6C3396A1}"/>
              </a:ext>
            </a:extLst>
          </p:cNvPr>
          <p:cNvSpPr/>
          <p:nvPr/>
        </p:nvSpPr>
        <p:spPr>
          <a:xfrm>
            <a:off x="8927287" y="2695825"/>
            <a:ext cx="3578281" cy="6822633"/>
          </a:xfrm>
          <a:prstGeom prst="roundRect">
            <a:avLst>
              <a:gd name="adj" fmla="val 7994"/>
            </a:avLst>
          </a:prstGeom>
          <a:blipFill>
            <a:blip r:embed="rId2">
              <a:alphaModFix amt="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47B7C3A3-C3E2-8101-8912-847F2D5E371E}"/>
              </a:ext>
            </a:extLst>
          </p:cNvPr>
          <p:cNvSpPr/>
          <p:nvPr/>
        </p:nvSpPr>
        <p:spPr>
          <a:xfrm rot="16200000">
            <a:off x="9797519" y="-44687"/>
            <a:ext cx="1790857" cy="3562980"/>
          </a:xfrm>
          <a:prstGeom prst="roundRect">
            <a:avLst>
              <a:gd name="adj" fmla="val 7994"/>
            </a:avLst>
          </a:prstGeom>
          <a:blipFill dpi="0" rotWithShape="1">
            <a:blip r:embed="rId3">
              <a:alphaModFix amt="3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19050">
            <a:solidFill>
              <a:srgbClr val="94DA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四角形: 角を丸くする 66">
            <a:extLst>
              <a:ext uri="{FF2B5EF4-FFF2-40B4-BE49-F238E27FC236}">
                <a16:creationId xmlns:a16="http://schemas.microsoft.com/office/drawing/2014/main" id="{40B06577-BECE-4756-3F2D-44A5B0CAE1B6}"/>
              </a:ext>
            </a:extLst>
          </p:cNvPr>
          <p:cNvSpPr/>
          <p:nvPr/>
        </p:nvSpPr>
        <p:spPr>
          <a:xfrm>
            <a:off x="138545" y="1020142"/>
            <a:ext cx="8357335" cy="1533030"/>
          </a:xfrm>
          <a:prstGeom prst="roundRect">
            <a:avLst>
              <a:gd name="adj" fmla="val 7994"/>
            </a:avLst>
          </a:prstGeom>
          <a:noFill/>
          <a:ln w="19050"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四角形: 角を丸くする 67">
            <a:extLst>
              <a:ext uri="{FF2B5EF4-FFF2-40B4-BE49-F238E27FC236}">
                <a16:creationId xmlns:a16="http://schemas.microsoft.com/office/drawing/2014/main" id="{3E6A668B-0005-C413-DB30-F78C07C7B7A1}"/>
              </a:ext>
            </a:extLst>
          </p:cNvPr>
          <p:cNvSpPr/>
          <p:nvPr/>
        </p:nvSpPr>
        <p:spPr>
          <a:xfrm>
            <a:off x="138545" y="2766219"/>
            <a:ext cx="8357335" cy="1533030"/>
          </a:xfrm>
          <a:prstGeom prst="roundRect">
            <a:avLst>
              <a:gd name="adj" fmla="val 7994"/>
            </a:avLst>
          </a:prstGeom>
          <a:noFill/>
          <a:ln w="190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四角形: 角を丸くする 68">
            <a:extLst>
              <a:ext uri="{FF2B5EF4-FFF2-40B4-BE49-F238E27FC236}">
                <a16:creationId xmlns:a16="http://schemas.microsoft.com/office/drawing/2014/main" id="{E6F38369-91ED-3684-BB27-A00A12F137F2}"/>
              </a:ext>
            </a:extLst>
          </p:cNvPr>
          <p:cNvSpPr/>
          <p:nvPr/>
        </p:nvSpPr>
        <p:spPr>
          <a:xfrm>
            <a:off x="135185" y="4502786"/>
            <a:ext cx="8357335" cy="1533030"/>
          </a:xfrm>
          <a:prstGeom prst="roundRect">
            <a:avLst>
              <a:gd name="adj" fmla="val 7994"/>
            </a:avLst>
          </a:prstGeom>
          <a:noFill/>
          <a:ln w="19050">
            <a:solidFill>
              <a:srgbClr val="D383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四角形: 角を丸くする 69">
            <a:extLst>
              <a:ext uri="{FF2B5EF4-FFF2-40B4-BE49-F238E27FC236}">
                <a16:creationId xmlns:a16="http://schemas.microsoft.com/office/drawing/2014/main" id="{93094E20-93AA-9479-1DD6-A3258B48004B}"/>
              </a:ext>
            </a:extLst>
          </p:cNvPr>
          <p:cNvSpPr/>
          <p:nvPr/>
        </p:nvSpPr>
        <p:spPr>
          <a:xfrm>
            <a:off x="135185" y="6238048"/>
            <a:ext cx="8357335" cy="1533030"/>
          </a:xfrm>
          <a:prstGeom prst="roundRect">
            <a:avLst>
              <a:gd name="adj" fmla="val 7994"/>
            </a:avLst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四角形: 角を丸くする 70">
            <a:extLst>
              <a:ext uri="{FF2B5EF4-FFF2-40B4-BE49-F238E27FC236}">
                <a16:creationId xmlns:a16="http://schemas.microsoft.com/office/drawing/2014/main" id="{302CB360-3966-5702-C2E1-13F180151FB7}"/>
              </a:ext>
            </a:extLst>
          </p:cNvPr>
          <p:cNvSpPr/>
          <p:nvPr/>
        </p:nvSpPr>
        <p:spPr>
          <a:xfrm>
            <a:off x="135184" y="7985430"/>
            <a:ext cx="8357335" cy="1533030"/>
          </a:xfrm>
          <a:prstGeom prst="roundRect">
            <a:avLst>
              <a:gd name="adj" fmla="val 7994"/>
            </a:avLst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6989EA9-BB41-FAEB-B833-987465459244}"/>
              </a:ext>
            </a:extLst>
          </p:cNvPr>
          <p:cNvSpPr txBox="1"/>
          <p:nvPr/>
        </p:nvSpPr>
        <p:spPr>
          <a:xfrm>
            <a:off x="2742115" y="6729512"/>
            <a:ext cx="17679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生活習慣病を防ごう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健康手帳　</a:t>
            </a:r>
            <a:r>
              <a:rPr kumimoji="1" lang="en-US" altLang="ja-JP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p.24</a:t>
            </a:r>
          </a:p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（厚生労働省</a:t>
            </a:r>
            <a:r>
              <a:rPr kumimoji="1" lang="en-US" altLang="ja-JP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HP </a:t>
            </a:r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）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8BE948BF-1D31-EAC1-A1F3-0C7BD2B8BDE6}"/>
              </a:ext>
            </a:extLst>
          </p:cNvPr>
          <p:cNvSpPr txBox="1"/>
          <p:nvPr/>
        </p:nvSpPr>
        <p:spPr>
          <a:xfrm>
            <a:off x="2778488" y="5033457"/>
            <a:ext cx="3820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歯科関係者のための食育支援ガイド</a:t>
            </a:r>
            <a:r>
              <a:rPr kumimoji="1" lang="en-US" altLang="ja-JP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2019</a:t>
            </a:r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en-US" altLang="ja-JP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p.53</a:t>
            </a:r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～</a:t>
            </a:r>
            <a:r>
              <a:rPr kumimoji="1" lang="en-US" altLang="ja-JP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62</a:t>
            </a:r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（日本歯科医師会</a:t>
            </a:r>
            <a:r>
              <a:rPr kumimoji="1" lang="en-US" altLang="ja-JP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HP </a:t>
            </a:r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）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E88E429D-814F-2E26-20CA-F95A654493F0}"/>
              </a:ext>
            </a:extLst>
          </p:cNvPr>
          <p:cNvSpPr txBox="1"/>
          <p:nvPr/>
        </p:nvSpPr>
        <p:spPr>
          <a:xfrm>
            <a:off x="2806190" y="1570988"/>
            <a:ext cx="263727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妊産婦のための食事バランスガイド</a:t>
            </a:r>
            <a:endParaRPr kumimoji="1" lang="en-US" altLang="ja-JP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ja-JP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（厚生労働省</a:t>
            </a:r>
            <a:r>
              <a:rPr kumimoji="1" lang="en-US" altLang="ja-JP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HP</a:t>
            </a:r>
            <a:r>
              <a:rPr kumimoji="1" lang="ja-JP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）</a:t>
            </a:r>
            <a:endParaRPr kumimoji="1" lang="en-US" altLang="ja-JP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kumimoji="1" lang="en-US" altLang="ja-JP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B60CC24C-5F33-7283-D33F-F527E3249A69}"/>
              </a:ext>
            </a:extLst>
          </p:cNvPr>
          <p:cNvSpPr txBox="1"/>
          <p:nvPr/>
        </p:nvSpPr>
        <p:spPr>
          <a:xfrm>
            <a:off x="1013993" y="3641664"/>
            <a:ext cx="294744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赤ちゃんの口腔育成、</a:t>
            </a:r>
            <a:r>
              <a:rPr kumimoji="1" lang="en-US" altLang="ja-JP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0</a:t>
            </a:r>
            <a:r>
              <a:rPr kumimoji="1" lang="ja-JP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歳からの摂食・嚥下</a:t>
            </a:r>
            <a:endParaRPr kumimoji="1" lang="en-US" altLang="ja-JP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kumimoji="1" lang="ja-JP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歯科関係者のための食育支援ガイド</a:t>
            </a:r>
            <a:r>
              <a:rPr kumimoji="1" lang="en-US" altLang="ja-JP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2019</a:t>
            </a:r>
            <a:r>
              <a:rPr kumimoji="1" lang="ja-JP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</a:t>
            </a:r>
            <a:endParaRPr kumimoji="1" lang="en-US" altLang="ja-JP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kumimoji="1" lang="en-US" altLang="ja-JP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p.34</a:t>
            </a:r>
            <a:r>
              <a:rPr kumimoji="1" lang="ja-JP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～</a:t>
            </a:r>
            <a:r>
              <a:rPr kumimoji="1" lang="en-US" altLang="ja-JP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35</a:t>
            </a:r>
            <a:r>
              <a:rPr kumimoji="1" lang="ja-JP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（日本歯科医師会</a:t>
            </a:r>
            <a:r>
              <a:rPr kumimoji="1" lang="en-US" altLang="ja-JP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HP </a:t>
            </a:r>
            <a:r>
              <a:rPr kumimoji="1" lang="ja-JP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）</a:t>
            </a:r>
            <a:endParaRPr kumimoji="1" lang="en-US" altLang="ja-JP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0EE97705-777C-706F-EA96-BF5638D10ABF}"/>
              </a:ext>
            </a:extLst>
          </p:cNvPr>
          <p:cNvSpPr txBox="1"/>
          <p:nvPr/>
        </p:nvSpPr>
        <p:spPr>
          <a:xfrm>
            <a:off x="4133623" y="3615247"/>
            <a:ext cx="12640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離乳の準備が</a:t>
            </a:r>
            <a:endParaRPr kumimoji="1" lang="en-US" altLang="ja-JP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kumimoji="1" lang="ja-JP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できるまで</a:t>
            </a:r>
            <a:endParaRPr kumimoji="1" lang="en-US" altLang="ja-JP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EE373A22-E43D-ACB7-5DF3-F393CA9AF54F}"/>
              </a:ext>
            </a:extLst>
          </p:cNvPr>
          <p:cNvSpPr txBox="1"/>
          <p:nvPr/>
        </p:nvSpPr>
        <p:spPr>
          <a:xfrm>
            <a:off x="5513828" y="3601340"/>
            <a:ext cx="162946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離乳から食べる力</a:t>
            </a:r>
            <a:endParaRPr kumimoji="1" lang="en-US" altLang="ja-JP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kumimoji="1" lang="ja-JP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の基礎ができるまで</a:t>
            </a:r>
            <a:endParaRPr kumimoji="1" lang="en-US" altLang="ja-JP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27D73AFB-3CCC-CC56-D7E2-87310274CED0}"/>
              </a:ext>
            </a:extLst>
          </p:cNvPr>
          <p:cNvSpPr txBox="1"/>
          <p:nvPr/>
        </p:nvSpPr>
        <p:spPr>
          <a:xfrm>
            <a:off x="6692250" y="3600205"/>
            <a:ext cx="23318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ひとりで上手に食</a:t>
            </a:r>
            <a:endParaRPr kumimoji="1" lang="en-US" altLang="ja-JP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kumimoji="1" lang="ja-JP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べる力がつくまで</a:t>
            </a:r>
            <a:endParaRPr kumimoji="1" lang="en-US" altLang="ja-JP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9DC58189-7CF4-9F5C-5569-ACB7A072E8A7}"/>
              </a:ext>
            </a:extLst>
          </p:cNvPr>
          <p:cNvSpPr txBox="1"/>
          <p:nvPr/>
        </p:nvSpPr>
        <p:spPr>
          <a:xfrm>
            <a:off x="5308927" y="6736164"/>
            <a:ext cx="24980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咀嚼支援マニュアル（受診者用）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平成</a:t>
            </a:r>
            <a:r>
              <a:rPr kumimoji="1" lang="en-US" altLang="ja-JP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21</a:t>
            </a:r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～</a:t>
            </a:r>
            <a:r>
              <a:rPr kumimoji="1" lang="en-US" altLang="ja-JP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23</a:t>
            </a:r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年度厚生労働科学研究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（研究代表者：安藤雄一）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6" name="タイトル 1">
            <a:extLst>
              <a:ext uri="{FF2B5EF4-FFF2-40B4-BE49-F238E27FC236}">
                <a16:creationId xmlns:a16="http://schemas.microsoft.com/office/drawing/2014/main" id="{1419A442-A116-A0AF-31DA-392EF5CE3731}"/>
              </a:ext>
            </a:extLst>
          </p:cNvPr>
          <p:cNvSpPr txBox="1">
            <a:spLocks/>
          </p:cNvSpPr>
          <p:nvPr/>
        </p:nvSpPr>
        <p:spPr>
          <a:xfrm>
            <a:off x="7735330" y="200275"/>
            <a:ext cx="3562980" cy="584775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12801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1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すべてのライフステージごとのポイント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C31945E-8DE1-76CC-AE3D-58286F02714F}"/>
              </a:ext>
            </a:extLst>
          </p:cNvPr>
          <p:cNvSpPr txBox="1">
            <a:spLocks/>
          </p:cNvSpPr>
          <p:nvPr/>
        </p:nvSpPr>
        <p:spPr>
          <a:xfrm>
            <a:off x="2843107" y="78591"/>
            <a:ext cx="5287684" cy="798897"/>
          </a:xfrm>
          <a:prstGeom prst="roundRect">
            <a:avLst>
              <a:gd name="adj" fmla="val 50000"/>
            </a:avLst>
          </a:prstGeom>
          <a:noFill/>
          <a:ln w="38100">
            <a:noFill/>
          </a:ln>
        </p:spPr>
        <p:txBody>
          <a:bodyPr vert="horz" lIns="91440" tIns="45720" rIns="91440" bIns="45720" rtlCol="0" anchor="b">
            <a:normAutofit fontScale="92500"/>
          </a:bodyPr>
          <a:lstStyle>
            <a:lvl1pPr algn="l" defTabSz="12801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1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歯科からの食育・食支援</a:t>
            </a:r>
            <a:endParaRPr lang="ja-JP" alt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18" name="リボン: 上に曲がる 17">
            <a:extLst>
              <a:ext uri="{FF2B5EF4-FFF2-40B4-BE49-F238E27FC236}">
                <a16:creationId xmlns:a16="http://schemas.microsoft.com/office/drawing/2014/main" id="{6092B9A2-A810-1BD4-BAD2-C41F4E0522C6}"/>
              </a:ext>
            </a:extLst>
          </p:cNvPr>
          <p:cNvSpPr/>
          <p:nvPr/>
        </p:nvSpPr>
        <p:spPr>
          <a:xfrm>
            <a:off x="327163" y="820805"/>
            <a:ext cx="2132883" cy="399720"/>
          </a:xfrm>
          <a:custGeom>
            <a:avLst/>
            <a:gdLst>
              <a:gd name="connsiteX0" fmla="*/ 0 w 3102645"/>
              <a:gd name="connsiteY0" fmla="*/ 768723 h 768723"/>
              <a:gd name="connsiteX1" fmla="*/ 678704 w 3102645"/>
              <a:gd name="connsiteY1" fmla="*/ 768723 h 768723"/>
              <a:gd name="connsiteX2" fmla="*/ 775662 w 3102645"/>
              <a:gd name="connsiteY2" fmla="*/ 768723 h 768723"/>
              <a:gd name="connsiteX3" fmla="*/ 678704 w 3102645"/>
              <a:gd name="connsiteY3" fmla="*/ 768723 h 768723"/>
              <a:gd name="connsiteX4" fmla="*/ 484788 w 3102645"/>
              <a:gd name="connsiteY4" fmla="*/ 768723 h 768723"/>
              <a:gd name="connsiteX5" fmla="*/ 484788 w 3102645"/>
              <a:gd name="connsiteY5" fmla="*/ 768723 h 768723"/>
              <a:gd name="connsiteX6" fmla="*/ 484788 w 3102645"/>
              <a:gd name="connsiteY6" fmla="*/ 768723 h 768723"/>
              <a:gd name="connsiteX7" fmla="*/ 2617857 w 3102645"/>
              <a:gd name="connsiteY7" fmla="*/ 768723 h 768723"/>
              <a:gd name="connsiteX8" fmla="*/ 2714815 w 3102645"/>
              <a:gd name="connsiteY8" fmla="*/ 768723 h 768723"/>
              <a:gd name="connsiteX9" fmla="*/ 2617857 w 3102645"/>
              <a:gd name="connsiteY9" fmla="*/ 768723 h 768723"/>
              <a:gd name="connsiteX10" fmla="*/ 2423941 w 3102645"/>
              <a:gd name="connsiteY10" fmla="*/ 768723 h 768723"/>
              <a:gd name="connsiteX11" fmla="*/ 2423941 w 3102645"/>
              <a:gd name="connsiteY11" fmla="*/ 768723 h 768723"/>
              <a:gd name="connsiteX12" fmla="*/ 2423941 w 3102645"/>
              <a:gd name="connsiteY12" fmla="*/ 768723 h 768723"/>
              <a:gd name="connsiteX13" fmla="*/ 3102645 w 3102645"/>
              <a:gd name="connsiteY13" fmla="*/ 768723 h 768723"/>
              <a:gd name="connsiteX14" fmla="*/ 2714814 w 3102645"/>
              <a:gd name="connsiteY14" fmla="*/ 384362 h 768723"/>
              <a:gd name="connsiteX15" fmla="*/ 3102645 w 3102645"/>
              <a:gd name="connsiteY15" fmla="*/ 0 h 768723"/>
              <a:gd name="connsiteX16" fmla="*/ 2714814 w 3102645"/>
              <a:gd name="connsiteY16" fmla="*/ 0 h 768723"/>
              <a:gd name="connsiteX17" fmla="*/ 2714814 w 3102645"/>
              <a:gd name="connsiteY17" fmla="*/ 0 h 768723"/>
              <a:gd name="connsiteX18" fmla="*/ 2617856 w 3102645"/>
              <a:gd name="connsiteY18" fmla="*/ 0 h 768723"/>
              <a:gd name="connsiteX19" fmla="*/ 484788 w 3102645"/>
              <a:gd name="connsiteY19" fmla="*/ 0 h 768723"/>
              <a:gd name="connsiteX20" fmla="*/ 484788 w 3102645"/>
              <a:gd name="connsiteY20" fmla="*/ 0 h 768723"/>
              <a:gd name="connsiteX21" fmla="*/ 387831 w 3102645"/>
              <a:gd name="connsiteY21" fmla="*/ 0 h 768723"/>
              <a:gd name="connsiteX22" fmla="*/ 0 w 3102645"/>
              <a:gd name="connsiteY22" fmla="*/ 0 h 768723"/>
              <a:gd name="connsiteX23" fmla="*/ 387831 w 3102645"/>
              <a:gd name="connsiteY23" fmla="*/ 384362 h 768723"/>
              <a:gd name="connsiteX24" fmla="*/ 0 w 3102645"/>
              <a:gd name="connsiteY24" fmla="*/ 768723 h 768723"/>
              <a:gd name="connsiteX0" fmla="*/ 775661 w 3102645"/>
              <a:gd name="connsiteY0" fmla="*/ 768723 h 768723"/>
              <a:gd name="connsiteX1" fmla="*/ 678703 w 3102645"/>
              <a:gd name="connsiteY1" fmla="*/ 768723 h 768723"/>
              <a:gd name="connsiteX2" fmla="*/ 484788 w 3102645"/>
              <a:gd name="connsiteY2" fmla="*/ 768723 h 768723"/>
              <a:gd name="connsiteX3" fmla="*/ 484788 w 3102645"/>
              <a:gd name="connsiteY3" fmla="*/ 768723 h 768723"/>
              <a:gd name="connsiteX4" fmla="*/ 484788 w 3102645"/>
              <a:gd name="connsiteY4" fmla="*/ 768723 h 768723"/>
              <a:gd name="connsiteX5" fmla="*/ 775661 w 3102645"/>
              <a:gd name="connsiteY5" fmla="*/ 768723 h 768723"/>
              <a:gd name="connsiteX6" fmla="*/ 2326984 w 3102645"/>
              <a:gd name="connsiteY6" fmla="*/ 768723 h 768723"/>
              <a:gd name="connsiteX7" fmla="*/ 2326984 w 3102645"/>
              <a:gd name="connsiteY7" fmla="*/ 768723 h 768723"/>
              <a:gd name="connsiteX8" fmla="*/ 2617857 w 3102645"/>
              <a:gd name="connsiteY8" fmla="*/ 768723 h 768723"/>
              <a:gd name="connsiteX9" fmla="*/ 2714815 w 3102645"/>
              <a:gd name="connsiteY9" fmla="*/ 768723 h 768723"/>
              <a:gd name="connsiteX10" fmla="*/ 2617857 w 3102645"/>
              <a:gd name="connsiteY10" fmla="*/ 768723 h 768723"/>
              <a:gd name="connsiteX11" fmla="*/ 2326984 w 3102645"/>
              <a:gd name="connsiteY11" fmla="*/ 768723 h 768723"/>
              <a:gd name="connsiteX0" fmla="*/ 0 w 3102645"/>
              <a:gd name="connsiteY0" fmla="*/ 768723 h 768723"/>
              <a:gd name="connsiteX1" fmla="*/ 387831 w 3102645"/>
              <a:gd name="connsiteY1" fmla="*/ 384362 h 768723"/>
              <a:gd name="connsiteX2" fmla="*/ 0 w 3102645"/>
              <a:gd name="connsiteY2" fmla="*/ 0 h 768723"/>
              <a:gd name="connsiteX3" fmla="*/ 387831 w 3102645"/>
              <a:gd name="connsiteY3" fmla="*/ 0 h 768723"/>
              <a:gd name="connsiteX4" fmla="*/ 387831 w 3102645"/>
              <a:gd name="connsiteY4" fmla="*/ 0 h 768723"/>
              <a:gd name="connsiteX5" fmla="*/ 387831 w 3102645"/>
              <a:gd name="connsiteY5" fmla="*/ 0 h 768723"/>
              <a:gd name="connsiteX6" fmla="*/ 2617857 w 3102645"/>
              <a:gd name="connsiteY6" fmla="*/ 0 h 768723"/>
              <a:gd name="connsiteX7" fmla="*/ 2714815 w 3102645"/>
              <a:gd name="connsiteY7" fmla="*/ 0 h 768723"/>
              <a:gd name="connsiteX8" fmla="*/ 2714814 w 3102645"/>
              <a:gd name="connsiteY8" fmla="*/ 0 h 768723"/>
              <a:gd name="connsiteX9" fmla="*/ 2714814 w 3102645"/>
              <a:gd name="connsiteY9" fmla="*/ 0 h 768723"/>
              <a:gd name="connsiteX10" fmla="*/ 3102645 w 3102645"/>
              <a:gd name="connsiteY10" fmla="*/ 0 h 768723"/>
              <a:gd name="connsiteX11" fmla="*/ 2714814 w 3102645"/>
              <a:gd name="connsiteY11" fmla="*/ 384362 h 768723"/>
              <a:gd name="connsiteX12" fmla="*/ 3102645 w 3102645"/>
              <a:gd name="connsiteY12" fmla="*/ 768723 h 768723"/>
              <a:gd name="connsiteX13" fmla="*/ 2423941 w 3102645"/>
              <a:gd name="connsiteY13" fmla="*/ 768723 h 768723"/>
              <a:gd name="connsiteX14" fmla="*/ 2423941 w 3102645"/>
              <a:gd name="connsiteY14" fmla="*/ 768723 h 768723"/>
              <a:gd name="connsiteX15" fmla="*/ 2423941 w 3102645"/>
              <a:gd name="connsiteY15" fmla="*/ 768723 h 768723"/>
              <a:gd name="connsiteX16" fmla="*/ 2617857 w 3102645"/>
              <a:gd name="connsiteY16" fmla="*/ 768723 h 768723"/>
              <a:gd name="connsiteX17" fmla="*/ 2714815 w 3102645"/>
              <a:gd name="connsiteY17" fmla="*/ 768723 h 768723"/>
              <a:gd name="connsiteX18" fmla="*/ 2617857 w 3102645"/>
              <a:gd name="connsiteY18" fmla="*/ 768723 h 768723"/>
              <a:gd name="connsiteX19" fmla="*/ 484788 w 3102645"/>
              <a:gd name="connsiteY19" fmla="*/ 768723 h 768723"/>
              <a:gd name="connsiteX20" fmla="*/ 484788 w 3102645"/>
              <a:gd name="connsiteY20" fmla="*/ 768723 h 768723"/>
              <a:gd name="connsiteX21" fmla="*/ 484788 w 3102645"/>
              <a:gd name="connsiteY21" fmla="*/ 768723 h 768723"/>
              <a:gd name="connsiteX22" fmla="*/ 678704 w 3102645"/>
              <a:gd name="connsiteY22" fmla="*/ 768723 h 768723"/>
              <a:gd name="connsiteX23" fmla="*/ 775662 w 3102645"/>
              <a:gd name="connsiteY23" fmla="*/ 768723 h 768723"/>
              <a:gd name="connsiteX24" fmla="*/ 678704 w 3102645"/>
              <a:gd name="connsiteY24" fmla="*/ 768723 h 768723"/>
              <a:gd name="connsiteX25" fmla="*/ 0 w 3102645"/>
              <a:gd name="connsiteY25" fmla="*/ 768723 h 768723"/>
              <a:gd name="connsiteX26" fmla="*/ 775661 w 3102645"/>
              <a:gd name="connsiteY26" fmla="*/ 768723 h 768723"/>
              <a:gd name="connsiteX27" fmla="*/ 775661 w 3102645"/>
              <a:gd name="connsiteY27" fmla="*/ 768723 h 768723"/>
              <a:gd name="connsiteX28" fmla="*/ 2326984 w 3102645"/>
              <a:gd name="connsiteY28" fmla="*/ 768723 h 768723"/>
              <a:gd name="connsiteX29" fmla="*/ 2326984 w 3102645"/>
              <a:gd name="connsiteY29" fmla="*/ 768723 h 768723"/>
              <a:gd name="connsiteX30" fmla="*/ 387831 w 3102645"/>
              <a:gd name="connsiteY30" fmla="*/ 768723 h 768723"/>
              <a:gd name="connsiteX31" fmla="*/ 387831 w 3102645"/>
              <a:gd name="connsiteY31" fmla="*/ 0 h 768723"/>
              <a:gd name="connsiteX32" fmla="*/ 2714814 w 3102645"/>
              <a:gd name="connsiteY32" fmla="*/ 0 h 768723"/>
              <a:gd name="connsiteX33" fmla="*/ 2714814 w 3102645"/>
              <a:gd name="connsiteY33" fmla="*/ 768723 h 768723"/>
              <a:gd name="connsiteX0" fmla="*/ 0 w 3102645"/>
              <a:gd name="connsiteY0" fmla="*/ 768723 h 768723"/>
              <a:gd name="connsiteX1" fmla="*/ 678704 w 3102645"/>
              <a:gd name="connsiteY1" fmla="*/ 768723 h 768723"/>
              <a:gd name="connsiteX2" fmla="*/ 775662 w 3102645"/>
              <a:gd name="connsiteY2" fmla="*/ 768723 h 768723"/>
              <a:gd name="connsiteX3" fmla="*/ 678704 w 3102645"/>
              <a:gd name="connsiteY3" fmla="*/ 768723 h 768723"/>
              <a:gd name="connsiteX4" fmla="*/ 484788 w 3102645"/>
              <a:gd name="connsiteY4" fmla="*/ 768723 h 768723"/>
              <a:gd name="connsiteX5" fmla="*/ 484788 w 3102645"/>
              <a:gd name="connsiteY5" fmla="*/ 768723 h 768723"/>
              <a:gd name="connsiteX6" fmla="*/ 484788 w 3102645"/>
              <a:gd name="connsiteY6" fmla="*/ 768723 h 768723"/>
              <a:gd name="connsiteX7" fmla="*/ 2617857 w 3102645"/>
              <a:gd name="connsiteY7" fmla="*/ 768723 h 768723"/>
              <a:gd name="connsiteX8" fmla="*/ 2714815 w 3102645"/>
              <a:gd name="connsiteY8" fmla="*/ 768723 h 768723"/>
              <a:gd name="connsiteX9" fmla="*/ 2617857 w 3102645"/>
              <a:gd name="connsiteY9" fmla="*/ 768723 h 768723"/>
              <a:gd name="connsiteX10" fmla="*/ 2423941 w 3102645"/>
              <a:gd name="connsiteY10" fmla="*/ 768723 h 768723"/>
              <a:gd name="connsiteX11" fmla="*/ 2423941 w 3102645"/>
              <a:gd name="connsiteY11" fmla="*/ 768723 h 768723"/>
              <a:gd name="connsiteX12" fmla="*/ 2423941 w 3102645"/>
              <a:gd name="connsiteY12" fmla="*/ 768723 h 768723"/>
              <a:gd name="connsiteX13" fmla="*/ 3102645 w 3102645"/>
              <a:gd name="connsiteY13" fmla="*/ 768723 h 768723"/>
              <a:gd name="connsiteX14" fmla="*/ 2714814 w 3102645"/>
              <a:gd name="connsiteY14" fmla="*/ 384362 h 768723"/>
              <a:gd name="connsiteX15" fmla="*/ 3102645 w 3102645"/>
              <a:gd name="connsiteY15" fmla="*/ 0 h 768723"/>
              <a:gd name="connsiteX16" fmla="*/ 2714814 w 3102645"/>
              <a:gd name="connsiteY16" fmla="*/ 0 h 768723"/>
              <a:gd name="connsiteX17" fmla="*/ 2714814 w 3102645"/>
              <a:gd name="connsiteY17" fmla="*/ 0 h 768723"/>
              <a:gd name="connsiteX18" fmla="*/ 2617856 w 3102645"/>
              <a:gd name="connsiteY18" fmla="*/ 0 h 768723"/>
              <a:gd name="connsiteX19" fmla="*/ 484788 w 3102645"/>
              <a:gd name="connsiteY19" fmla="*/ 0 h 768723"/>
              <a:gd name="connsiteX20" fmla="*/ 484788 w 3102645"/>
              <a:gd name="connsiteY20" fmla="*/ 0 h 768723"/>
              <a:gd name="connsiteX21" fmla="*/ 387831 w 3102645"/>
              <a:gd name="connsiteY21" fmla="*/ 0 h 768723"/>
              <a:gd name="connsiteX22" fmla="*/ 0 w 3102645"/>
              <a:gd name="connsiteY22" fmla="*/ 0 h 768723"/>
              <a:gd name="connsiteX23" fmla="*/ 387831 w 3102645"/>
              <a:gd name="connsiteY23" fmla="*/ 384362 h 768723"/>
              <a:gd name="connsiteX24" fmla="*/ 0 w 3102645"/>
              <a:gd name="connsiteY24" fmla="*/ 768723 h 768723"/>
              <a:gd name="connsiteX0" fmla="*/ 775661 w 3102645"/>
              <a:gd name="connsiteY0" fmla="*/ 768723 h 768723"/>
              <a:gd name="connsiteX1" fmla="*/ 678703 w 3102645"/>
              <a:gd name="connsiteY1" fmla="*/ 768723 h 768723"/>
              <a:gd name="connsiteX2" fmla="*/ 484788 w 3102645"/>
              <a:gd name="connsiteY2" fmla="*/ 768723 h 768723"/>
              <a:gd name="connsiteX3" fmla="*/ 484788 w 3102645"/>
              <a:gd name="connsiteY3" fmla="*/ 768723 h 768723"/>
              <a:gd name="connsiteX4" fmla="*/ 484788 w 3102645"/>
              <a:gd name="connsiteY4" fmla="*/ 768723 h 768723"/>
              <a:gd name="connsiteX5" fmla="*/ 775661 w 3102645"/>
              <a:gd name="connsiteY5" fmla="*/ 768723 h 768723"/>
              <a:gd name="connsiteX6" fmla="*/ 2326984 w 3102645"/>
              <a:gd name="connsiteY6" fmla="*/ 768723 h 768723"/>
              <a:gd name="connsiteX7" fmla="*/ 2326984 w 3102645"/>
              <a:gd name="connsiteY7" fmla="*/ 768723 h 768723"/>
              <a:gd name="connsiteX8" fmla="*/ 2617857 w 3102645"/>
              <a:gd name="connsiteY8" fmla="*/ 768723 h 768723"/>
              <a:gd name="connsiteX9" fmla="*/ 2714815 w 3102645"/>
              <a:gd name="connsiteY9" fmla="*/ 768723 h 768723"/>
              <a:gd name="connsiteX10" fmla="*/ 2617857 w 3102645"/>
              <a:gd name="connsiteY10" fmla="*/ 768723 h 768723"/>
              <a:gd name="connsiteX11" fmla="*/ 2326984 w 3102645"/>
              <a:gd name="connsiteY11" fmla="*/ 768723 h 768723"/>
              <a:gd name="connsiteX0" fmla="*/ 0 w 3102645"/>
              <a:gd name="connsiteY0" fmla="*/ 768723 h 768723"/>
              <a:gd name="connsiteX1" fmla="*/ 203103 w 3102645"/>
              <a:gd name="connsiteY1" fmla="*/ 384362 h 768723"/>
              <a:gd name="connsiteX2" fmla="*/ 0 w 3102645"/>
              <a:gd name="connsiteY2" fmla="*/ 0 h 768723"/>
              <a:gd name="connsiteX3" fmla="*/ 387831 w 3102645"/>
              <a:gd name="connsiteY3" fmla="*/ 0 h 768723"/>
              <a:gd name="connsiteX4" fmla="*/ 387831 w 3102645"/>
              <a:gd name="connsiteY4" fmla="*/ 0 h 768723"/>
              <a:gd name="connsiteX5" fmla="*/ 387831 w 3102645"/>
              <a:gd name="connsiteY5" fmla="*/ 0 h 768723"/>
              <a:gd name="connsiteX6" fmla="*/ 2617857 w 3102645"/>
              <a:gd name="connsiteY6" fmla="*/ 0 h 768723"/>
              <a:gd name="connsiteX7" fmla="*/ 2714815 w 3102645"/>
              <a:gd name="connsiteY7" fmla="*/ 0 h 768723"/>
              <a:gd name="connsiteX8" fmla="*/ 2714814 w 3102645"/>
              <a:gd name="connsiteY8" fmla="*/ 0 h 768723"/>
              <a:gd name="connsiteX9" fmla="*/ 2714814 w 3102645"/>
              <a:gd name="connsiteY9" fmla="*/ 0 h 768723"/>
              <a:gd name="connsiteX10" fmla="*/ 3102645 w 3102645"/>
              <a:gd name="connsiteY10" fmla="*/ 0 h 768723"/>
              <a:gd name="connsiteX11" fmla="*/ 2714814 w 3102645"/>
              <a:gd name="connsiteY11" fmla="*/ 384362 h 768723"/>
              <a:gd name="connsiteX12" fmla="*/ 3102645 w 3102645"/>
              <a:gd name="connsiteY12" fmla="*/ 768723 h 768723"/>
              <a:gd name="connsiteX13" fmla="*/ 2423941 w 3102645"/>
              <a:gd name="connsiteY13" fmla="*/ 768723 h 768723"/>
              <a:gd name="connsiteX14" fmla="*/ 2423941 w 3102645"/>
              <a:gd name="connsiteY14" fmla="*/ 768723 h 768723"/>
              <a:gd name="connsiteX15" fmla="*/ 2423941 w 3102645"/>
              <a:gd name="connsiteY15" fmla="*/ 768723 h 768723"/>
              <a:gd name="connsiteX16" fmla="*/ 2617857 w 3102645"/>
              <a:gd name="connsiteY16" fmla="*/ 768723 h 768723"/>
              <a:gd name="connsiteX17" fmla="*/ 2714815 w 3102645"/>
              <a:gd name="connsiteY17" fmla="*/ 768723 h 768723"/>
              <a:gd name="connsiteX18" fmla="*/ 2617857 w 3102645"/>
              <a:gd name="connsiteY18" fmla="*/ 768723 h 768723"/>
              <a:gd name="connsiteX19" fmla="*/ 484788 w 3102645"/>
              <a:gd name="connsiteY19" fmla="*/ 768723 h 768723"/>
              <a:gd name="connsiteX20" fmla="*/ 484788 w 3102645"/>
              <a:gd name="connsiteY20" fmla="*/ 768723 h 768723"/>
              <a:gd name="connsiteX21" fmla="*/ 484788 w 3102645"/>
              <a:gd name="connsiteY21" fmla="*/ 768723 h 768723"/>
              <a:gd name="connsiteX22" fmla="*/ 678704 w 3102645"/>
              <a:gd name="connsiteY22" fmla="*/ 768723 h 768723"/>
              <a:gd name="connsiteX23" fmla="*/ 775662 w 3102645"/>
              <a:gd name="connsiteY23" fmla="*/ 768723 h 768723"/>
              <a:gd name="connsiteX24" fmla="*/ 678704 w 3102645"/>
              <a:gd name="connsiteY24" fmla="*/ 768723 h 768723"/>
              <a:gd name="connsiteX25" fmla="*/ 0 w 3102645"/>
              <a:gd name="connsiteY25" fmla="*/ 768723 h 768723"/>
              <a:gd name="connsiteX26" fmla="*/ 775661 w 3102645"/>
              <a:gd name="connsiteY26" fmla="*/ 768723 h 768723"/>
              <a:gd name="connsiteX27" fmla="*/ 775661 w 3102645"/>
              <a:gd name="connsiteY27" fmla="*/ 768723 h 768723"/>
              <a:gd name="connsiteX28" fmla="*/ 2326984 w 3102645"/>
              <a:gd name="connsiteY28" fmla="*/ 768723 h 768723"/>
              <a:gd name="connsiteX29" fmla="*/ 2326984 w 3102645"/>
              <a:gd name="connsiteY29" fmla="*/ 768723 h 768723"/>
              <a:gd name="connsiteX30" fmla="*/ 387831 w 3102645"/>
              <a:gd name="connsiteY30" fmla="*/ 768723 h 768723"/>
              <a:gd name="connsiteX31" fmla="*/ 387831 w 3102645"/>
              <a:gd name="connsiteY31" fmla="*/ 0 h 768723"/>
              <a:gd name="connsiteX32" fmla="*/ 2714814 w 3102645"/>
              <a:gd name="connsiteY32" fmla="*/ 0 h 768723"/>
              <a:gd name="connsiteX33" fmla="*/ 2714814 w 3102645"/>
              <a:gd name="connsiteY33" fmla="*/ 768723 h 768723"/>
              <a:gd name="connsiteX0" fmla="*/ 0 w 3102645"/>
              <a:gd name="connsiteY0" fmla="*/ 768723 h 768723"/>
              <a:gd name="connsiteX1" fmla="*/ 678704 w 3102645"/>
              <a:gd name="connsiteY1" fmla="*/ 768723 h 768723"/>
              <a:gd name="connsiteX2" fmla="*/ 775662 w 3102645"/>
              <a:gd name="connsiteY2" fmla="*/ 768723 h 768723"/>
              <a:gd name="connsiteX3" fmla="*/ 678704 w 3102645"/>
              <a:gd name="connsiteY3" fmla="*/ 768723 h 768723"/>
              <a:gd name="connsiteX4" fmla="*/ 484788 w 3102645"/>
              <a:gd name="connsiteY4" fmla="*/ 768723 h 768723"/>
              <a:gd name="connsiteX5" fmla="*/ 484788 w 3102645"/>
              <a:gd name="connsiteY5" fmla="*/ 768723 h 768723"/>
              <a:gd name="connsiteX6" fmla="*/ 484788 w 3102645"/>
              <a:gd name="connsiteY6" fmla="*/ 768723 h 768723"/>
              <a:gd name="connsiteX7" fmla="*/ 2617857 w 3102645"/>
              <a:gd name="connsiteY7" fmla="*/ 768723 h 768723"/>
              <a:gd name="connsiteX8" fmla="*/ 2714815 w 3102645"/>
              <a:gd name="connsiteY8" fmla="*/ 768723 h 768723"/>
              <a:gd name="connsiteX9" fmla="*/ 2617857 w 3102645"/>
              <a:gd name="connsiteY9" fmla="*/ 768723 h 768723"/>
              <a:gd name="connsiteX10" fmla="*/ 2423941 w 3102645"/>
              <a:gd name="connsiteY10" fmla="*/ 768723 h 768723"/>
              <a:gd name="connsiteX11" fmla="*/ 2423941 w 3102645"/>
              <a:gd name="connsiteY11" fmla="*/ 768723 h 768723"/>
              <a:gd name="connsiteX12" fmla="*/ 2423941 w 3102645"/>
              <a:gd name="connsiteY12" fmla="*/ 768723 h 768723"/>
              <a:gd name="connsiteX13" fmla="*/ 3102645 w 3102645"/>
              <a:gd name="connsiteY13" fmla="*/ 768723 h 768723"/>
              <a:gd name="connsiteX14" fmla="*/ 2714814 w 3102645"/>
              <a:gd name="connsiteY14" fmla="*/ 384362 h 768723"/>
              <a:gd name="connsiteX15" fmla="*/ 3102645 w 3102645"/>
              <a:gd name="connsiteY15" fmla="*/ 0 h 768723"/>
              <a:gd name="connsiteX16" fmla="*/ 2714814 w 3102645"/>
              <a:gd name="connsiteY16" fmla="*/ 0 h 768723"/>
              <a:gd name="connsiteX17" fmla="*/ 2714814 w 3102645"/>
              <a:gd name="connsiteY17" fmla="*/ 0 h 768723"/>
              <a:gd name="connsiteX18" fmla="*/ 2617856 w 3102645"/>
              <a:gd name="connsiteY18" fmla="*/ 0 h 768723"/>
              <a:gd name="connsiteX19" fmla="*/ 484788 w 3102645"/>
              <a:gd name="connsiteY19" fmla="*/ 0 h 768723"/>
              <a:gd name="connsiteX20" fmla="*/ 484788 w 3102645"/>
              <a:gd name="connsiteY20" fmla="*/ 0 h 768723"/>
              <a:gd name="connsiteX21" fmla="*/ 387831 w 3102645"/>
              <a:gd name="connsiteY21" fmla="*/ 0 h 768723"/>
              <a:gd name="connsiteX22" fmla="*/ 0 w 3102645"/>
              <a:gd name="connsiteY22" fmla="*/ 0 h 768723"/>
              <a:gd name="connsiteX23" fmla="*/ 387831 w 3102645"/>
              <a:gd name="connsiteY23" fmla="*/ 384362 h 768723"/>
              <a:gd name="connsiteX24" fmla="*/ 0 w 3102645"/>
              <a:gd name="connsiteY24" fmla="*/ 768723 h 768723"/>
              <a:gd name="connsiteX0" fmla="*/ 775661 w 3102645"/>
              <a:gd name="connsiteY0" fmla="*/ 768723 h 768723"/>
              <a:gd name="connsiteX1" fmla="*/ 678703 w 3102645"/>
              <a:gd name="connsiteY1" fmla="*/ 768723 h 768723"/>
              <a:gd name="connsiteX2" fmla="*/ 484788 w 3102645"/>
              <a:gd name="connsiteY2" fmla="*/ 768723 h 768723"/>
              <a:gd name="connsiteX3" fmla="*/ 484788 w 3102645"/>
              <a:gd name="connsiteY3" fmla="*/ 768723 h 768723"/>
              <a:gd name="connsiteX4" fmla="*/ 484788 w 3102645"/>
              <a:gd name="connsiteY4" fmla="*/ 768723 h 768723"/>
              <a:gd name="connsiteX5" fmla="*/ 775661 w 3102645"/>
              <a:gd name="connsiteY5" fmla="*/ 768723 h 768723"/>
              <a:gd name="connsiteX6" fmla="*/ 2326984 w 3102645"/>
              <a:gd name="connsiteY6" fmla="*/ 768723 h 768723"/>
              <a:gd name="connsiteX7" fmla="*/ 2326984 w 3102645"/>
              <a:gd name="connsiteY7" fmla="*/ 768723 h 768723"/>
              <a:gd name="connsiteX8" fmla="*/ 2617857 w 3102645"/>
              <a:gd name="connsiteY8" fmla="*/ 768723 h 768723"/>
              <a:gd name="connsiteX9" fmla="*/ 2714815 w 3102645"/>
              <a:gd name="connsiteY9" fmla="*/ 768723 h 768723"/>
              <a:gd name="connsiteX10" fmla="*/ 2617857 w 3102645"/>
              <a:gd name="connsiteY10" fmla="*/ 768723 h 768723"/>
              <a:gd name="connsiteX11" fmla="*/ 2326984 w 3102645"/>
              <a:gd name="connsiteY11" fmla="*/ 768723 h 768723"/>
              <a:gd name="connsiteX0" fmla="*/ 0 w 3102645"/>
              <a:gd name="connsiteY0" fmla="*/ 768723 h 768723"/>
              <a:gd name="connsiteX1" fmla="*/ 203103 w 3102645"/>
              <a:gd name="connsiteY1" fmla="*/ 384362 h 768723"/>
              <a:gd name="connsiteX2" fmla="*/ 0 w 3102645"/>
              <a:gd name="connsiteY2" fmla="*/ 0 h 768723"/>
              <a:gd name="connsiteX3" fmla="*/ 387831 w 3102645"/>
              <a:gd name="connsiteY3" fmla="*/ 0 h 768723"/>
              <a:gd name="connsiteX4" fmla="*/ 387831 w 3102645"/>
              <a:gd name="connsiteY4" fmla="*/ 0 h 768723"/>
              <a:gd name="connsiteX5" fmla="*/ 387831 w 3102645"/>
              <a:gd name="connsiteY5" fmla="*/ 0 h 768723"/>
              <a:gd name="connsiteX6" fmla="*/ 2617857 w 3102645"/>
              <a:gd name="connsiteY6" fmla="*/ 0 h 768723"/>
              <a:gd name="connsiteX7" fmla="*/ 2714815 w 3102645"/>
              <a:gd name="connsiteY7" fmla="*/ 0 h 768723"/>
              <a:gd name="connsiteX8" fmla="*/ 2714814 w 3102645"/>
              <a:gd name="connsiteY8" fmla="*/ 0 h 768723"/>
              <a:gd name="connsiteX9" fmla="*/ 2714814 w 3102645"/>
              <a:gd name="connsiteY9" fmla="*/ 0 h 768723"/>
              <a:gd name="connsiteX10" fmla="*/ 3102645 w 3102645"/>
              <a:gd name="connsiteY10" fmla="*/ 0 h 768723"/>
              <a:gd name="connsiteX11" fmla="*/ 2991905 w 3102645"/>
              <a:gd name="connsiteY11" fmla="*/ 384362 h 768723"/>
              <a:gd name="connsiteX12" fmla="*/ 3102645 w 3102645"/>
              <a:gd name="connsiteY12" fmla="*/ 768723 h 768723"/>
              <a:gd name="connsiteX13" fmla="*/ 2423941 w 3102645"/>
              <a:gd name="connsiteY13" fmla="*/ 768723 h 768723"/>
              <a:gd name="connsiteX14" fmla="*/ 2423941 w 3102645"/>
              <a:gd name="connsiteY14" fmla="*/ 768723 h 768723"/>
              <a:gd name="connsiteX15" fmla="*/ 2423941 w 3102645"/>
              <a:gd name="connsiteY15" fmla="*/ 768723 h 768723"/>
              <a:gd name="connsiteX16" fmla="*/ 2617857 w 3102645"/>
              <a:gd name="connsiteY16" fmla="*/ 768723 h 768723"/>
              <a:gd name="connsiteX17" fmla="*/ 2714815 w 3102645"/>
              <a:gd name="connsiteY17" fmla="*/ 768723 h 768723"/>
              <a:gd name="connsiteX18" fmla="*/ 2617857 w 3102645"/>
              <a:gd name="connsiteY18" fmla="*/ 768723 h 768723"/>
              <a:gd name="connsiteX19" fmla="*/ 484788 w 3102645"/>
              <a:gd name="connsiteY19" fmla="*/ 768723 h 768723"/>
              <a:gd name="connsiteX20" fmla="*/ 484788 w 3102645"/>
              <a:gd name="connsiteY20" fmla="*/ 768723 h 768723"/>
              <a:gd name="connsiteX21" fmla="*/ 484788 w 3102645"/>
              <a:gd name="connsiteY21" fmla="*/ 768723 h 768723"/>
              <a:gd name="connsiteX22" fmla="*/ 678704 w 3102645"/>
              <a:gd name="connsiteY22" fmla="*/ 768723 h 768723"/>
              <a:gd name="connsiteX23" fmla="*/ 775662 w 3102645"/>
              <a:gd name="connsiteY23" fmla="*/ 768723 h 768723"/>
              <a:gd name="connsiteX24" fmla="*/ 678704 w 3102645"/>
              <a:gd name="connsiteY24" fmla="*/ 768723 h 768723"/>
              <a:gd name="connsiteX25" fmla="*/ 0 w 3102645"/>
              <a:gd name="connsiteY25" fmla="*/ 768723 h 768723"/>
              <a:gd name="connsiteX26" fmla="*/ 775661 w 3102645"/>
              <a:gd name="connsiteY26" fmla="*/ 768723 h 768723"/>
              <a:gd name="connsiteX27" fmla="*/ 775661 w 3102645"/>
              <a:gd name="connsiteY27" fmla="*/ 768723 h 768723"/>
              <a:gd name="connsiteX28" fmla="*/ 2326984 w 3102645"/>
              <a:gd name="connsiteY28" fmla="*/ 768723 h 768723"/>
              <a:gd name="connsiteX29" fmla="*/ 2326984 w 3102645"/>
              <a:gd name="connsiteY29" fmla="*/ 768723 h 768723"/>
              <a:gd name="connsiteX30" fmla="*/ 387831 w 3102645"/>
              <a:gd name="connsiteY30" fmla="*/ 768723 h 768723"/>
              <a:gd name="connsiteX31" fmla="*/ 387831 w 3102645"/>
              <a:gd name="connsiteY31" fmla="*/ 0 h 768723"/>
              <a:gd name="connsiteX32" fmla="*/ 2714814 w 3102645"/>
              <a:gd name="connsiteY32" fmla="*/ 0 h 768723"/>
              <a:gd name="connsiteX33" fmla="*/ 2714814 w 3102645"/>
              <a:gd name="connsiteY33" fmla="*/ 768723 h 768723"/>
              <a:gd name="connsiteX0" fmla="*/ 0 w 3102645"/>
              <a:gd name="connsiteY0" fmla="*/ 768723 h 768723"/>
              <a:gd name="connsiteX1" fmla="*/ 678704 w 3102645"/>
              <a:gd name="connsiteY1" fmla="*/ 768723 h 768723"/>
              <a:gd name="connsiteX2" fmla="*/ 775662 w 3102645"/>
              <a:gd name="connsiteY2" fmla="*/ 768723 h 768723"/>
              <a:gd name="connsiteX3" fmla="*/ 678704 w 3102645"/>
              <a:gd name="connsiteY3" fmla="*/ 768723 h 768723"/>
              <a:gd name="connsiteX4" fmla="*/ 484788 w 3102645"/>
              <a:gd name="connsiteY4" fmla="*/ 768723 h 768723"/>
              <a:gd name="connsiteX5" fmla="*/ 484788 w 3102645"/>
              <a:gd name="connsiteY5" fmla="*/ 768723 h 768723"/>
              <a:gd name="connsiteX6" fmla="*/ 484788 w 3102645"/>
              <a:gd name="connsiteY6" fmla="*/ 768723 h 768723"/>
              <a:gd name="connsiteX7" fmla="*/ 2617857 w 3102645"/>
              <a:gd name="connsiteY7" fmla="*/ 768723 h 768723"/>
              <a:gd name="connsiteX8" fmla="*/ 2714815 w 3102645"/>
              <a:gd name="connsiteY8" fmla="*/ 768723 h 768723"/>
              <a:gd name="connsiteX9" fmla="*/ 2617857 w 3102645"/>
              <a:gd name="connsiteY9" fmla="*/ 768723 h 768723"/>
              <a:gd name="connsiteX10" fmla="*/ 2423941 w 3102645"/>
              <a:gd name="connsiteY10" fmla="*/ 768723 h 768723"/>
              <a:gd name="connsiteX11" fmla="*/ 2423941 w 3102645"/>
              <a:gd name="connsiteY11" fmla="*/ 768723 h 768723"/>
              <a:gd name="connsiteX12" fmla="*/ 2423941 w 3102645"/>
              <a:gd name="connsiteY12" fmla="*/ 768723 h 768723"/>
              <a:gd name="connsiteX13" fmla="*/ 3102645 w 3102645"/>
              <a:gd name="connsiteY13" fmla="*/ 768723 h 768723"/>
              <a:gd name="connsiteX14" fmla="*/ 2908778 w 3102645"/>
              <a:gd name="connsiteY14" fmla="*/ 393599 h 768723"/>
              <a:gd name="connsiteX15" fmla="*/ 3102645 w 3102645"/>
              <a:gd name="connsiteY15" fmla="*/ 0 h 768723"/>
              <a:gd name="connsiteX16" fmla="*/ 2714814 w 3102645"/>
              <a:gd name="connsiteY16" fmla="*/ 0 h 768723"/>
              <a:gd name="connsiteX17" fmla="*/ 2714814 w 3102645"/>
              <a:gd name="connsiteY17" fmla="*/ 0 h 768723"/>
              <a:gd name="connsiteX18" fmla="*/ 2617856 w 3102645"/>
              <a:gd name="connsiteY18" fmla="*/ 0 h 768723"/>
              <a:gd name="connsiteX19" fmla="*/ 484788 w 3102645"/>
              <a:gd name="connsiteY19" fmla="*/ 0 h 768723"/>
              <a:gd name="connsiteX20" fmla="*/ 484788 w 3102645"/>
              <a:gd name="connsiteY20" fmla="*/ 0 h 768723"/>
              <a:gd name="connsiteX21" fmla="*/ 387831 w 3102645"/>
              <a:gd name="connsiteY21" fmla="*/ 0 h 768723"/>
              <a:gd name="connsiteX22" fmla="*/ 0 w 3102645"/>
              <a:gd name="connsiteY22" fmla="*/ 0 h 768723"/>
              <a:gd name="connsiteX23" fmla="*/ 387831 w 3102645"/>
              <a:gd name="connsiteY23" fmla="*/ 384362 h 768723"/>
              <a:gd name="connsiteX24" fmla="*/ 0 w 3102645"/>
              <a:gd name="connsiteY24" fmla="*/ 768723 h 768723"/>
              <a:gd name="connsiteX0" fmla="*/ 775661 w 3102645"/>
              <a:gd name="connsiteY0" fmla="*/ 768723 h 768723"/>
              <a:gd name="connsiteX1" fmla="*/ 678703 w 3102645"/>
              <a:gd name="connsiteY1" fmla="*/ 768723 h 768723"/>
              <a:gd name="connsiteX2" fmla="*/ 484788 w 3102645"/>
              <a:gd name="connsiteY2" fmla="*/ 768723 h 768723"/>
              <a:gd name="connsiteX3" fmla="*/ 484788 w 3102645"/>
              <a:gd name="connsiteY3" fmla="*/ 768723 h 768723"/>
              <a:gd name="connsiteX4" fmla="*/ 484788 w 3102645"/>
              <a:gd name="connsiteY4" fmla="*/ 768723 h 768723"/>
              <a:gd name="connsiteX5" fmla="*/ 775661 w 3102645"/>
              <a:gd name="connsiteY5" fmla="*/ 768723 h 768723"/>
              <a:gd name="connsiteX6" fmla="*/ 2326984 w 3102645"/>
              <a:gd name="connsiteY6" fmla="*/ 768723 h 768723"/>
              <a:gd name="connsiteX7" fmla="*/ 2326984 w 3102645"/>
              <a:gd name="connsiteY7" fmla="*/ 768723 h 768723"/>
              <a:gd name="connsiteX8" fmla="*/ 2617857 w 3102645"/>
              <a:gd name="connsiteY8" fmla="*/ 768723 h 768723"/>
              <a:gd name="connsiteX9" fmla="*/ 2714815 w 3102645"/>
              <a:gd name="connsiteY9" fmla="*/ 768723 h 768723"/>
              <a:gd name="connsiteX10" fmla="*/ 2617857 w 3102645"/>
              <a:gd name="connsiteY10" fmla="*/ 768723 h 768723"/>
              <a:gd name="connsiteX11" fmla="*/ 2326984 w 3102645"/>
              <a:gd name="connsiteY11" fmla="*/ 768723 h 768723"/>
              <a:gd name="connsiteX0" fmla="*/ 0 w 3102645"/>
              <a:gd name="connsiteY0" fmla="*/ 768723 h 768723"/>
              <a:gd name="connsiteX1" fmla="*/ 203103 w 3102645"/>
              <a:gd name="connsiteY1" fmla="*/ 384362 h 768723"/>
              <a:gd name="connsiteX2" fmla="*/ 0 w 3102645"/>
              <a:gd name="connsiteY2" fmla="*/ 0 h 768723"/>
              <a:gd name="connsiteX3" fmla="*/ 387831 w 3102645"/>
              <a:gd name="connsiteY3" fmla="*/ 0 h 768723"/>
              <a:gd name="connsiteX4" fmla="*/ 387831 w 3102645"/>
              <a:gd name="connsiteY4" fmla="*/ 0 h 768723"/>
              <a:gd name="connsiteX5" fmla="*/ 387831 w 3102645"/>
              <a:gd name="connsiteY5" fmla="*/ 0 h 768723"/>
              <a:gd name="connsiteX6" fmla="*/ 2617857 w 3102645"/>
              <a:gd name="connsiteY6" fmla="*/ 0 h 768723"/>
              <a:gd name="connsiteX7" fmla="*/ 2714815 w 3102645"/>
              <a:gd name="connsiteY7" fmla="*/ 0 h 768723"/>
              <a:gd name="connsiteX8" fmla="*/ 2714814 w 3102645"/>
              <a:gd name="connsiteY8" fmla="*/ 0 h 768723"/>
              <a:gd name="connsiteX9" fmla="*/ 2714814 w 3102645"/>
              <a:gd name="connsiteY9" fmla="*/ 0 h 768723"/>
              <a:gd name="connsiteX10" fmla="*/ 3102645 w 3102645"/>
              <a:gd name="connsiteY10" fmla="*/ 0 h 768723"/>
              <a:gd name="connsiteX11" fmla="*/ 2991905 w 3102645"/>
              <a:gd name="connsiteY11" fmla="*/ 384362 h 768723"/>
              <a:gd name="connsiteX12" fmla="*/ 3102645 w 3102645"/>
              <a:gd name="connsiteY12" fmla="*/ 768723 h 768723"/>
              <a:gd name="connsiteX13" fmla="*/ 2423941 w 3102645"/>
              <a:gd name="connsiteY13" fmla="*/ 768723 h 768723"/>
              <a:gd name="connsiteX14" fmla="*/ 2423941 w 3102645"/>
              <a:gd name="connsiteY14" fmla="*/ 768723 h 768723"/>
              <a:gd name="connsiteX15" fmla="*/ 2423941 w 3102645"/>
              <a:gd name="connsiteY15" fmla="*/ 768723 h 768723"/>
              <a:gd name="connsiteX16" fmla="*/ 2617857 w 3102645"/>
              <a:gd name="connsiteY16" fmla="*/ 768723 h 768723"/>
              <a:gd name="connsiteX17" fmla="*/ 2714815 w 3102645"/>
              <a:gd name="connsiteY17" fmla="*/ 768723 h 768723"/>
              <a:gd name="connsiteX18" fmla="*/ 2617857 w 3102645"/>
              <a:gd name="connsiteY18" fmla="*/ 768723 h 768723"/>
              <a:gd name="connsiteX19" fmla="*/ 484788 w 3102645"/>
              <a:gd name="connsiteY19" fmla="*/ 768723 h 768723"/>
              <a:gd name="connsiteX20" fmla="*/ 484788 w 3102645"/>
              <a:gd name="connsiteY20" fmla="*/ 768723 h 768723"/>
              <a:gd name="connsiteX21" fmla="*/ 484788 w 3102645"/>
              <a:gd name="connsiteY21" fmla="*/ 768723 h 768723"/>
              <a:gd name="connsiteX22" fmla="*/ 678704 w 3102645"/>
              <a:gd name="connsiteY22" fmla="*/ 768723 h 768723"/>
              <a:gd name="connsiteX23" fmla="*/ 775662 w 3102645"/>
              <a:gd name="connsiteY23" fmla="*/ 768723 h 768723"/>
              <a:gd name="connsiteX24" fmla="*/ 678704 w 3102645"/>
              <a:gd name="connsiteY24" fmla="*/ 768723 h 768723"/>
              <a:gd name="connsiteX25" fmla="*/ 0 w 3102645"/>
              <a:gd name="connsiteY25" fmla="*/ 768723 h 768723"/>
              <a:gd name="connsiteX26" fmla="*/ 775661 w 3102645"/>
              <a:gd name="connsiteY26" fmla="*/ 768723 h 768723"/>
              <a:gd name="connsiteX27" fmla="*/ 775661 w 3102645"/>
              <a:gd name="connsiteY27" fmla="*/ 768723 h 768723"/>
              <a:gd name="connsiteX28" fmla="*/ 2326984 w 3102645"/>
              <a:gd name="connsiteY28" fmla="*/ 768723 h 768723"/>
              <a:gd name="connsiteX29" fmla="*/ 2326984 w 3102645"/>
              <a:gd name="connsiteY29" fmla="*/ 768723 h 768723"/>
              <a:gd name="connsiteX30" fmla="*/ 387831 w 3102645"/>
              <a:gd name="connsiteY30" fmla="*/ 768723 h 768723"/>
              <a:gd name="connsiteX31" fmla="*/ 387831 w 3102645"/>
              <a:gd name="connsiteY31" fmla="*/ 0 h 768723"/>
              <a:gd name="connsiteX32" fmla="*/ 2714814 w 3102645"/>
              <a:gd name="connsiteY32" fmla="*/ 0 h 768723"/>
              <a:gd name="connsiteX33" fmla="*/ 2714814 w 3102645"/>
              <a:gd name="connsiteY33" fmla="*/ 768723 h 768723"/>
              <a:gd name="connsiteX0" fmla="*/ 0 w 3102645"/>
              <a:gd name="connsiteY0" fmla="*/ 768723 h 768723"/>
              <a:gd name="connsiteX1" fmla="*/ 678704 w 3102645"/>
              <a:gd name="connsiteY1" fmla="*/ 768723 h 768723"/>
              <a:gd name="connsiteX2" fmla="*/ 775662 w 3102645"/>
              <a:gd name="connsiteY2" fmla="*/ 768723 h 768723"/>
              <a:gd name="connsiteX3" fmla="*/ 678704 w 3102645"/>
              <a:gd name="connsiteY3" fmla="*/ 768723 h 768723"/>
              <a:gd name="connsiteX4" fmla="*/ 484788 w 3102645"/>
              <a:gd name="connsiteY4" fmla="*/ 768723 h 768723"/>
              <a:gd name="connsiteX5" fmla="*/ 484788 w 3102645"/>
              <a:gd name="connsiteY5" fmla="*/ 768723 h 768723"/>
              <a:gd name="connsiteX6" fmla="*/ 484788 w 3102645"/>
              <a:gd name="connsiteY6" fmla="*/ 768723 h 768723"/>
              <a:gd name="connsiteX7" fmla="*/ 2617857 w 3102645"/>
              <a:gd name="connsiteY7" fmla="*/ 768723 h 768723"/>
              <a:gd name="connsiteX8" fmla="*/ 2714815 w 3102645"/>
              <a:gd name="connsiteY8" fmla="*/ 768723 h 768723"/>
              <a:gd name="connsiteX9" fmla="*/ 2617857 w 3102645"/>
              <a:gd name="connsiteY9" fmla="*/ 768723 h 768723"/>
              <a:gd name="connsiteX10" fmla="*/ 2423941 w 3102645"/>
              <a:gd name="connsiteY10" fmla="*/ 768723 h 768723"/>
              <a:gd name="connsiteX11" fmla="*/ 2423941 w 3102645"/>
              <a:gd name="connsiteY11" fmla="*/ 768723 h 768723"/>
              <a:gd name="connsiteX12" fmla="*/ 2423941 w 3102645"/>
              <a:gd name="connsiteY12" fmla="*/ 768723 h 768723"/>
              <a:gd name="connsiteX13" fmla="*/ 3102645 w 3102645"/>
              <a:gd name="connsiteY13" fmla="*/ 768723 h 768723"/>
              <a:gd name="connsiteX14" fmla="*/ 2908778 w 3102645"/>
              <a:gd name="connsiteY14" fmla="*/ 393599 h 768723"/>
              <a:gd name="connsiteX15" fmla="*/ 3102645 w 3102645"/>
              <a:gd name="connsiteY15" fmla="*/ 0 h 768723"/>
              <a:gd name="connsiteX16" fmla="*/ 2714814 w 3102645"/>
              <a:gd name="connsiteY16" fmla="*/ 0 h 768723"/>
              <a:gd name="connsiteX17" fmla="*/ 2714814 w 3102645"/>
              <a:gd name="connsiteY17" fmla="*/ 0 h 768723"/>
              <a:gd name="connsiteX18" fmla="*/ 2617856 w 3102645"/>
              <a:gd name="connsiteY18" fmla="*/ 0 h 768723"/>
              <a:gd name="connsiteX19" fmla="*/ 484788 w 3102645"/>
              <a:gd name="connsiteY19" fmla="*/ 0 h 768723"/>
              <a:gd name="connsiteX20" fmla="*/ 484788 w 3102645"/>
              <a:gd name="connsiteY20" fmla="*/ 0 h 768723"/>
              <a:gd name="connsiteX21" fmla="*/ 387831 w 3102645"/>
              <a:gd name="connsiteY21" fmla="*/ 0 h 768723"/>
              <a:gd name="connsiteX22" fmla="*/ 0 w 3102645"/>
              <a:gd name="connsiteY22" fmla="*/ 0 h 768723"/>
              <a:gd name="connsiteX23" fmla="*/ 203104 w 3102645"/>
              <a:gd name="connsiteY23" fmla="*/ 384362 h 768723"/>
              <a:gd name="connsiteX24" fmla="*/ 0 w 3102645"/>
              <a:gd name="connsiteY24" fmla="*/ 768723 h 768723"/>
              <a:gd name="connsiteX0" fmla="*/ 775661 w 3102645"/>
              <a:gd name="connsiteY0" fmla="*/ 768723 h 768723"/>
              <a:gd name="connsiteX1" fmla="*/ 678703 w 3102645"/>
              <a:gd name="connsiteY1" fmla="*/ 768723 h 768723"/>
              <a:gd name="connsiteX2" fmla="*/ 484788 w 3102645"/>
              <a:gd name="connsiteY2" fmla="*/ 768723 h 768723"/>
              <a:gd name="connsiteX3" fmla="*/ 484788 w 3102645"/>
              <a:gd name="connsiteY3" fmla="*/ 768723 h 768723"/>
              <a:gd name="connsiteX4" fmla="*/ 484788 w 3102645"/>
              <a:gd name="connsiteY4" fmla="*/ 768723 h 768723"/>
              <a:gd name="connsiteX5" fmla="*/ 775661 w 3102645"/>
              <a:gd name="connsiteY5" fmla="*/ 768723 h 768723"/>
              <a:gd name="connsiteX6" fmla="*/ 2326984 w 3102645"/>
              <a:gd name="connsiteY6" fmla="*/ 768723 h 768723"/>
              <a:gd name="connsiteX7" fmla="*/ 2326984 w 3102645"/>
              <a:gd name="connsiteY7" fmla="*/ 768723 h 768723"/>
              <a:gd name="connsiteX8" fmla="*/ 2617857 w 3102645"/>
              <a:gd name="connsiteY8" fmla="*/ 768723 h 768723"/>
              <a:gd name="connsiteX9" fmla="*/ 2714815 w 3102645"/>
              <a:gd name="connsiteY9" fmla="*/ 768723 h 768723"/>
              <a:gd name="connsiteX10" fmla="*/ 2617857 w 3102645"/>
              <a:gd name="connsiteY10" fmla="*/ 768723 h 768723"/>
              <a:gd name="connsiteX11" fmla="*/ 2326984 w 3102645"/>
              <a:gd name="connsiteY11" fmla="*/ 768723 h 768723"/>
              <a:gd name="connsiteX0" fmla="*/ 0 w 3102645"/>
              <a:gd name="connsiteY0" fmla="*/ 768723 h 768723"/>
              <a:gd name="connsiteX1" fmla="*/ 203103 w 3102645"/>
              <a:gd name="connsiteY1" fmla="*/ 384362 h 768723"/>
              <a:gd name="connsiteX2" fmla="*/ 0 w 3102645"/>
              <a:gd name="connsiteY2" fmla="*/ 0 h 768723"/>
              <a:gd name="connsiteX3" fmla="*/ 387831 w 3102645"/>
              <a:gd name="connsiteY3" fmla="*/ 0 h 768723"/>
              <a:gd name="connsiteX4" fmla="*/ 387831 w 3102645"/>
              <a:gd name="connsiteY4" fmla="*/ 0 h 768723"/>
              <a:gd name="connsiteX5" fmla="*/ 387831 w 3102645"/>
              <a:gd name="connsiteY5" fmla="*/ 0 h 768723"/>
              <a:gd name="connsiteX6" fmla="*/ 2617857 w 3102645"/>
              <a:gd name="connsiteY6" fmla="*/ 0 h 768723"/>
              <a:gd name="connsiteX7" fmla="*/ 2714815 w 3102645"/>
              <a:gd name="connsiteY7" fmla="*/ 0 h 768723"/>
              <a:gd name="connsiteX8" fmla="*/ 2714814 w 3102645"/>
              <a:gd name="connsiteY8" fmla="*/ 0 h 768723"/>
              <a:gd name="connsiteX9" fmla="*/ 2714814 w 3102645"/>
              <a:gd name="connsiteY9" fmla="*/ 0 h 768723"/>
              <a:gd name="connsiteX10" fmla="*/ 3102645 w 3102645"/>
              <a:gd name="connsiteY10" fmla="*/ 0 h 768723"/>
              <a:gd name="connsiteX11" fmla="*/ 2991905 w 3102645"/>
              <a:gd name="connsiteY11" fmla="*/ 384362 h 768723"/>
              <a:gd name="connsiteX12" fmla="*/ 3102645 w 3102645"/>
              <a:gd name="connsiteY12" fmla="*/ 768723 h 768723"/>
              <a:gd name="connsiteX13" fmla="*/ 2423941 w 3102645"/>
              <a:gd name="connsiteY13" fmla="*/ 768723 h 768723"/>
              <a:gd name="connsiteX14" fmla="*/ 2423941 w 3102645"/>
              <a:gd name="connsiteY14" fmla="*/ 768723 h 768723"/>
              <a:gd name="connsiteX15" fmla="*/ 2423941 w 3102645"/>
              <a:gd name="connsiteY15" fmla="*/ 768723 h 768723"/>
              <a:gd name="connsiteX16" fmla="*/ 2617857 w 3102645"/>
              <a:gd name="connsiteY16" fmla="*/ 768723 h 768723"/>
              <a:gd name="connsiteX17" fmla="*/ 2714815 w 3102645"/>
              <a:gd name="connsiteY17" fmla="*/ 768723 h 768723"/>
              <a:gd name="connsiteX18" fmla="*/ 2617857 w 3102645"/>
              <a:gd name="connsiteY18" fmla="*/ 768723 h 768723"/>
              <a:gd name="connsiteX19" fmla="*/ 484788 w 3102645"/>
              <a:gd name="connsiteY19" fmla="*/ 768723 h 768723"/>
              <a:gd name="connsiteX20" fmla="*/ 484788 w 3102645"/>
              <a:gd name="connsiteY20" fmla="*/ 768723 h 768723"/>
              <a:gd name="connsiteX21" fmla="*/ 484788 w 3102645"/>
              <a:gd name="connsiteY21" fmla="*/ 768723 h 768723"/>
              <a:gd name="connsiteX22" fmla="*/ 678704 w 3102645"/>
              <a:gd name="connsiteY22" fmla="*/ 768723 h 768723"/>
              <a:gd name="connsiteX23" fmla="*/ 775662 w 3102645"/>
              <a:gd name="connsiteY23" fmla="*/ 768723 h 768723"/>
              <a:gd name="connsiteX24" fmla="*/ 678704 w 3102645"/>
              <a:gd name="connsiteY24" fmla="*/ 768723 h 768723"/>
              <a:gd name="connsiteX25" fmla="*/ 0 w 3102645"/>
              <a:gd name="connsiteY25" fmla="*/ 768723 h 768723"/>
              <a:gd name="connsiteX26" fmla="*/ 775661 w 3102645"/>
              <a:gd name="connsiteY26" fmla="*/ 768723 h 768723"/>
              <a:gd name="connsiteX27" fmla="*/ 775661 w 3102645"/>
              <a:gd name="connsiteY27" fmla="*/ 768723 h 768723"/>
              <a:gd name="connsiteX28" fmla="*/ 2326984 w 3102645"/>
              <a:gd name="connsiteY28" fmla="*/ 768723 h 768723"/>
              <a:gd name="connsiteX29" fmla="*/ 2326984 w 3102645"/>
              <a:gd name="connsiteY29" fmla="*/ 768723 h 768723"/>
              <a:gd name="connsiteX30" fmla="*/ 387831 w 3102645"/>
              <a:gd name="connsiteY30" fmla="*/ 768723 h 768723"/>
              <a:gd name="connsiteX31" fmla="*/ 387831 w 3102645"/>
              <a:gd name="connsiteY31" fmla="*/ 0 h 768723"/>
              <a:gd name="connsiteX32" fmla="*/ 2714814 w 3102645"/>
              <a:gd name="connsiteY32" fmla="*/ 0 h 768723"/>
              <a:gd name="connsiteX33" fmla="*/ 2714814 w 3102645"/>
              <a:gd name="connsiteY33" fmla="*/ 768723 h 7687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102645" h="768723" stroke="0" extrusionOk="0">
                <a:moveTo>
                  <a:pt x="0" y="768723"/>
                </a:moveTo>
                <a:lnTo>
                  <a:pt x="678704" y="768723"/>
                </a:lnTo>
                <a:lnTo>
                  <a:pt x="775662" y="768723"/>
                </a:lnTo>
                <a:lnTo>
                  <a:pt x="678704" y="768723"/>
                </a:lnTo>
                <a:lnTo>
                  <a:pt x="484788" y="768723"/>
                </a:lnTo>
                <a:lnTo>
                  <a:pt x="484788" y="768723"/>
                </a:lnTo>
                <a:lnTo>
                  <a:pt x="484788" y="768723"/>
                </a:lnTo>
                <a:lnTo>
                  <a:pt x="2617857" y="768723"/>
                </a:lnTo>
                <a:lnTo>
                  <a:pt x="2714815" y="768723"/>
                </a:lnTo>
                <a:lnTo>
                  <a:pt x="2617857" y="768723"/>
                </a:lnTo>
                <a:lnTo>
                  <a:pt x="2423941" y="768723"/>
                </a:lnTo>
                <a:lnTo>
                  <a:pt x="2423941" y="768723"/>
                </a:lnTo>
                <a:lnTo>
                  <a:pt x="2423941" y="768723"/>
                </a:lnTo>
                <a:lnTo>
                  <a:pt x="3102645" y="768723"/>
                </a:lnTo>
                <a:lnTo>
                  <a:pt x="2908778" y="393599"/>
                </a:lnTo>
                <a:lnTo>
                  <a:pt x="3102645" y="0"/>
                </a:lnTo>
                <a:lnTo>
                  <a:pt x="2714814" y="0"/>
                </a:lnTo>
                <a:lnTo>
                  <a:pt x="2714814" y="0"/>
                </a:lnTo>
                <a:lnTo>
                  <a:pt x="2617856" y="0"/>
                </a:lnTo>
                <a:lnTo>
                  <a:pt x="484788" y="0"/>
                </a:lnTo>
                <a:lnTo>
                  <a:pt x="484788" y="0"/>
                </a:lnTo>
                <a:lnTo>
                  <a:pt x="387831" y="0"/>
                </a:lnTo>
                <a:lnTo>
                  <a:pt x="0" y="0"/>
                </a:lnTo>
                <a:lnTo>
                  <a:pt x="203104" y="384362"/>
                </a:lnTo>
                <a:lnTo>
                  <a:pt x="0" y="768723"/>
                </a:lnTo>
                <a:close/>
              </a:path>
              <a:path w="3102645" h="768723" fill="darkenLess" stroke="0" extrusionOk="0">
                <a:moveTo>
                  <a:pt x="775661" y="768723"/>
                </a:moveTo>
                <a:lnTo>
                  <a:pt x="678703" y="768723"/>
                </a:lnTo>
                <a:lnTo>
                  <a:pt x="484788" y="768723"/>
                </a:lnTo>
                <a:lnTo>
                  <a:pt x="484788" y="768723"/>
                </a:lnTo>
                <a:lnTo>
                  <a:pt x="484788" y="768723"/>
                </a:lnTo>
                <a:lnTo>
                  <a:pt x="775661" y="768723"/>
                </a:lnTo>
                <a:close/>
                <a:moveTo>
                  <a:pt x="2326984" y="768723"/>
                </a:moveTo>
                <a:lnTo>
                  <a:pt x="2326984" y="768723"/>
                </a:lnTo>
                <a:lnTo>
                  <a:pt x="2617857" y="768723"/>
                </a:lnTo>
                <a:lnTo>
                  <a:pt x="2714815" y="768723"/>
                </a:lnTo>
                <a:lnTo>
                  <a:pt x="2617857" y="768723"/>
                </a:lnTo>
                <a:lnTo>
                  <a:pt x="2326984" y="768723"/>
                </a:lnTo>
                <a:close/>
              </a:path>
              <a:path w="3102645" h="768723" fill="none" extrusionOk="0">
                <a:moveTo>
                  <a:pt x="0" y="768723"/>
                </a:moveTo>
                <a:lnTo>
                  <a:pt x="203103" y="384362"/>
                </a:lnTo>
                <a:lnTo>
                  <a:pt x="0" y="0"/>
                </a:lnTo>
                <a:lnTo>
                  <a:pt x="387831" y="0"/>
                </a:lnTo>
                <a:lnTo>
                  <a:pt x="387831" y="0"/>
                </a:lnTo>
                <a:lnTo>
                  <a:pt x="387831" y="0"/>
                </a:lnTo>
                <a:lnTo>
                  <a:pt x="2617857" y="0"/>
                </a:lnTo>
                <a:lnTo>
                  <a:pt x="2714815" y="0"/>
                </a:lnTo>
                <a:lnTo>
                  <a:pt x="2714814" y="0"/>
                </a:lnTo>
                <a:lnTo>
                  <a:pt x="2714814" y="0"/>
                </a:lnTo>
                <a:lnTo>
                  <a:pt x="3102645" y="0"/>
                </a:lnTo>
                <a:lnTo>
                  <a:pt x="2991905" y="384362"/>
                </a:lnTo>
                <a:lnTo>
                  <a:pt x="3102645" y="768723"/>
                </a:lnTo>
                <a:lnTo>
                  <a:pt x="2423941" y="768723"/>
                </a:lnTo>
                <a:lnTo>
                  <a:pt x="2423941" y="768723"/>
                </a:lnTo>
                <a:lnTo>
                  <a:pt x="2423941" y="768723"/>
                </a:lnTo>
                <a:lnTo>
                  <a:pt x="2617857" y="768723"/>
                </a:lnTo>
                <a:lnTo>
                  <a:pt x="2714815" y="768723"/>
                </a:lnTo>
                <a:lnTo>
                  <a:pt x="2617857" y="768723"/>
                </a:lnTo>
                <a:lnTo>
                  <a:pt x="484788" y="768723"/>
                </a:lnTo>
                <a:lnTo>
                  <a:pt x="484788" y="768723"/>
                </a:lnTo>
                <a:lnTo>
                  <a:pt x="484788" y="768723"/>
                </a:lnTo>
                <a:lnTo>
                  <a:pt x="678704" y="768723"/>
                </a:lnTo>
                <a:lnTo>
                  <a:pt x="775662" y="768723"/>
                </a:lnTo>
                <a:lnTo>
                  <a:pt x="678704" y="768723"/>
                </a:lnTo>
                <a:lnTo>
                  <a:pt x="0" y="768723"/>
                </a:lnTo>
                <a:close/>
                <a:moveTo>
                  <a:pt x="775661" y="768723"/>
                </a:moveTo>
                <a:lnTo>
                  <a:pt x="775661" y="768723"/>
                </a:lnTo>
                <a:moveTo>
                  <a:pt x="2326984" y="768723"/>
                </a:moveTo>
                <a:lnTo>
                  <a:pt x="2326984" y="768723"/>
                </a:lnTo>
                <a:moveTo>
                  <a:pt x="387831" y="768723"/>
                </a:moveTo>
                <a:lnTo>
                  <a:pt x="387831" y="0"/>
                </a:lnTo>
                <a:moveTo>
                  <a:pt x="2714814" y="0"/>
                </a:moveTo>
                <a:lnTo>
                  <a:pt x="2714814" y="768723"/>
                </a:ln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accent1"/>
                </a:solidFill>
              </a:rPr>
              <a:t>妊娠期の食支援</a:t>
            </a:r>
          </a:p>
        </p:txBody>
      </p:sp>
      <p:sp>
        <p:nvSpPr>
          <p:cNvPr id="19" name="リボン: 上に曲がる 17">
            <a:extLst>
              <a:ext uri="{FF2B5EF4-FFF2-40B4-BE49-F238E27FC236}">
                <a16:creationId xmlns:a16="http://schemas.microsoft.com/office/drawing/2014/main" id="{5300434F-3393-964A-EEE8-F5DD092081CE}"/>
              </a:ext>
            </a:extLst>
          </p:cNvPr>
          <p:cNvSpPr/>
          <p:nvPr/>
        </p:nvSpPr>
        <p:spPr>
          <a:xfrm>
            <a:off x="451562" y="4325500"/>
            <a:ext cx="2132883" cy="370458"/>
          </a:xfrm>
          <a:custGeom>
            <a:avLst/>
            <a:gdLst>
              <a:gd name="connsiteX0" fmla="*/ 0 w 3102645"/>
              <a:gd name="connsiteY0" fmla="*/ 768723 h 768723"/>
              <a:gd name="connsiteX1" fmla="*/ 678704 w 3102645"/>
              <a:gd name="connsiteY1" fmla="*/ 768723 h 768723"/>
              <a:gd name="connsiteX2" fmla="*/ 775662 w 3102645"/>
              <a:gd name="connsiteY2" fmla="*/ 768723 h 768723"/>
              <a:gd name="connsiteX3" fmla="*/ 678704 w 3102645"/>
              <a:gd name="connsiteY3" fmla="*/ 768723 h 768723"/>
              <a:gd name="connsiteX4" fmla="*/ 484788 w 3102645"/>
              <a:gd name="connsiteY4" fmla="*/ 768723 h 768723"/>
              <a:gd name="connsiteX5" fmla="*/ 484788 w 3102645"/>
              <a:gd name="connsiteY5" fmla="*/ 768723 h 768723"/>
              <a:gd name="connsiteX6" fmla="*/ 484788 w 3102645"/>
              <a:gd name="connsiteY6" fmla="*/ 768723 h 768723"/>
              <a:gd name="connsiteX7" fmla="*/ 2617857 w 3102645"/>
              <a:gd name="connsiteY7" fmla="*/ 768723 h 768723"/>
              <a:gd name="connsiteX8" fmla="*/ 2714815 w 3102645"/>
              <a:gd name="connsiteY8" fmla="*/ 768723 h 768723"/>
              <a:gd name="connsiteX9" fmla="*/ 2617857 w 3102645"/>
              <a:gd name="connsiteY9" fmla="*/ 768723 h 768723"/>
              <a:gd name="connsiteX10" fmla="*/ 2423941 w 3102645"/>
              <a:gd name="connsiteY10" fmla="*/ 768723 h 768723"/>
              <a:gd name="connsiteX11" fmla="*/ 2423941 w 3102645"/>
              <a:gd name="connsiteY11" fmla="*/ 768723 h 768723"/>
              <a:gd name="connsiteX12" fmla="*/ 2423941 w 3102645"/>
              <a:gd name="connsiteY12" fmla="*/ 768723 h 768723"/>
              <a:gd name="connsiteX13" fmla="*/ 3102645 w 3102645"/>
              <a:gd name="connsiteY13" fmla="*/ 768723 h 768723"/>
              <a:gd name="connsiteX14" fmla="*/ 2714814 w 3102645"/>
              <a:gd name="connsiteY14" fmla="*/ 384362 h 768723"/>
              <a:gd name="connsiteX15" fmla="*/ 3102645 w 3102645"/>
              <a:gd name="connsiteY15" fmla="*/ 0 h 768723"/>
              <a:gd name="connsiteX16" fmla="*/ 2714814 w 3102645"/>
              <a:gd name="connsiteY16" fmla="*/ 0 h 768723"/>
              <a:gd name="connsiteX17" fmla="*/ 2714814 w 3102645"/>
              <a:gd name="connsiteY17" fmla="*/ 0 h 768723"/>
              <a:gd name="connsiteX18" fmla="*/ 2617856 w 3102645"/>
              <a:gd name="connsiteY18" fmla="*/ 0 h 768723"/>
              <a:gd name="connsiteX19" fmla="*/ 484788 w 3102645"/>
              <a:gd name="connsiteY19" fmla="*/ 0 h 768723"/>
              <a:gd name="connsiteX20" fmla="*/ 484788 w 3102645"/>
              <a:gd name="connsiteY20" fmla="*/ 0 h 768723"/>
              <a:gd name="connsiteX21" fmla="*/ 387831 w 3102645"/>
              <a:gd name="connsiteY21" fmla="*/ 0 h 768723"/>
              <a:gd name="connsiteX22" fmla="*/ 0 w 3102645"/>
              <a:gd name="connsiteY22" fmla="*/ 0 h 768723"/>
              <a:gd name="connsiteX23" fmla="*/ 387831 w 3102645"/>
              <a:gd name="connsiteY23" fmla="*/ 384362 h 768723"/>
              <a:gd name="connsiteX24" fmla="*/ 0 w 3102645"/>
              <a:gd name="connsiteY24" fmla="*/ 768723 h 768723"/>
              <a:gd name="connsiteX0" fmla="*/ 775661 w 3102645"/>
              <a:gd name="connsiteY0" fmla="*/ 768723 h 768723"/>
              <a:gd name="connsiteX1" fmla="*/ 678703 w 3102645"/>
              <a:gd name="connsiteY1" fmla="*/ 768723 h 768723"/>
              <a:gd name="connsiteX2" fmla="*/ 484788 w 3102645"/>
              <a:gd name="connsiteY2" fmla="*/ 768723 h 768723"/>
              <a:gd name="connsiteX3" fmla="*/ 484788 w 3102645"/>
              <a:gd name="connsiteY3" fmla="*/ 768723 h 768723"/>
              <a:gd name="connsiteX4" fmla="*/ 484788 w 3102645"/>
              <a:gd name="connsiteY4" fmla="*/ 768723 h 768723"/>
              <a:gd name="connsiteX5" fmla="*/ 775661 w 3102645"/>
              <a:gd name="connsiteY5" fmla="*/ 768723 h 768723"/>
              <a:gd name="connsiteX6" fmla="*/ 2326984 w 3102645"/>
              <a:gd name="connsiteY6" fmla="*/ 768723 h 768723"/>
              <a:gd name="connsiteX7" fmla="*/ 2326984 w 3102645"/>
              <a:gd name="connsiteY7" fmla="*/ 768723 h 768723"/>
              <a:gd name="connsiteX8" fmla="*/ 2617857 w 3102645"/>
              <a:gd name="connsiteY8" fmla="*/ 768723 h 768723"/>
              <a:gd name="connsiteX9" fmla="*/ 2714815 w 3102645"/>
              <a:gd name="connsiteY9" fmla="*/ 768723 h 768723"/>
              <a:gd name="connsiteX10" fmla="*/ 2617857 w 3102645"/>
              <a:gd name="connsiteY10" fmla="*/ 768723 h 768723"/>
              <a:gd name="connsiteX11" fmla="*/ 2326984 w 3102645"/>
              <a:gd name="connsiteY11" fmla="*/ 768723 h 768723"/>
              <a:gd name="connsiteX0" fmla="*/ 0 w 3102645"/>
              <a:gd name="connsiteY0" fmla="*/ 768723 h 768723"/>
              <a:gd name="connsiteX1" fmla="*/ 387831 w 3102645"/>
              <a:gd name="connsiteY1" fmla="*/ 384362 h 768723"/>
              <a:gd name="connsiteX2" fmla="*/ 0 w 3102645"/>
              <a:gd name="connsiteY2" fmla="*/ 0 h 768723"/>
              <a:gd name="connsiteX3" fmla="*/ 387831 w 3102645"/>
              <a:gd name="connsiteY3" fmla="*/ 0 h 768723"/>
              <a:gd name="connsiteX4" fmla="*/ 387831 w 3102645"/>
              <a:gd name="connsiteY4" fmla="*/ 0 h 768723"/>
              <a:gd name="connsiteX5" fmla="*/ 387831 w 3102645"/>
              <a:gd name="connsiteY5" fmla="*/ 0 h 768723"/>
              <a:gd name="connsiteX6" fmla="*/ 2617857 w 3102645"/>
              <a:gd name="connsiteY6" fmla="*/ 0 h 768723"/>
              <a:gd name="connsiteX7" fmla="*/ 2714815 w 3102645"/>
              <a:gd name="connsiteY7" fmla="*/ 0 h 768723"/>
              <a:gd name="connsiteX8" fmla="*/ 2714814 w 3102645"/>
              <a:gd name="connsiteY8" fmla="*/ 0 h 768723"/>
              <a:gd name="connsiteX9" fmla="*/ 2714814 w 3102645"/>
              <a:gd name="connsiteY9" fmla="*/ 0 h 768723"/>
              <a:gd name="connsiteX10" fmla="*/ 3102645 w 3102645"/>
              <a:gd name="connsiteY10" fmla="*/ 0 h 768723"/>
              <a:gd name="connsiteX11" fmla="*/ 2714814 w 3102645"/>
              <a:gd name="connsiteY11" fmla="*/ 384362 h 768723"/>
              <a:gd name="connsiteX12" fmla="*/ 3102645 w 3102645"/>
              <a:gd name="connsiteY12" fmla="*/ 768723 h 768723"/>
              <a:gd name="connsiteX13" fmla="*/ 2423941 w 3102645"/>
              <a:gd name="connsiteY13" fmla="*/ 768723 h 768723"/>
              <a:gd name="connsiteX14" fmla="*/ 2423941 w 3102645"/>
              <a:gd name="connsiteY14" fmla="*/ 768723 h 768723"/>
              <a:gd name="connsiteX15" fmla="*/ 2423941 w 3102645"/>
              <a:gd name="connsiteY15" fmla="*/ 768723 h 768723"/>
              <a:gd name="connsiteX16" fmla="*/ 2617857 w 3102645"/>
              <a:gd name="connsiteY16" fmla="*/ 768723 h 768723"/>
              <a:gd name="connsiteX17" fmla="*/ 2714815 w 3102645"/>
              <a:gd name="connsiteY17" fmla="*/ 768723 h 768723"/>
              <a:gd name="connsiteX18" fmla="*/ 2617857 w 3102645"/>
              <a:gd name="connsiteY18" fmla="*/ 768723 h 768723"/>
              <a:gd name="connsiteX19" fmla="*/ 484788 w 3102645"/>
              <a:gd name="connsiteY19" fmla="*/ 768723 h 768723"/>
              <a:gd name="connsiteX20" fmla="*/ 484788 w 3102645"/>
              <a:gd name="connsiteY20" fmla="*/ 768723 h 768723"/>
              <a:gd name="connsiteX21" fmla="*/ 484788 w 3102645"/>
              <a:gd name="connsiteY21" fmla="*/ 768723 h 768723"/>
              <a:gd name="connsiteX22" fmla="*/ 678704 w 3102645"/>
              <a:gd name="connsiteY22" fmla="*/ 768723 h 768723"/>
              <a:gd name="connsiteX23" fmla="*/ 775662 w 3102645"/>
              <a:gd name="connsiteY23" fmla="*/ 768723 h 768723"/>
              <a:gd name="connsiteX24" fmla="*/ 678704 w 3102645"/>
              <a:gd name="connsiteY24" fmla="*/ 768723 h 768723"/>
              <a:gd name="connsiteX25" fmla="*/ 0 w 3102645"/>
              <a:gd name="connsiteY25" fmla="*/ 768723 h 768723"/>
              <a:gd name="connsiteX26" fmla="*/ 775661 w 3102645"/>
              <a:gd name="connsiteY26" fmla="*/ 768723 h 768723"/>
              <a:gd name="connsiteX27" fmla="*/ 775661 w 3102645"/>
              <a:gd name="connsiteY27" fmla="*/ 768723 h 768723"/>
              <a:gd name="connsiteX28" fmla="*/ 2326984 w 3102645"/>
              <a:gd name="connsiteY28" fmla="*/ 768723 h 768723"/>
              <a:gd name="connsiteX29" fmla="*/ 2326984 w 3102645"/>
              <a:gd name="connsiteY29" fmla="*/ 768723 h 768723"/>
              <a:gd name="connsiteX30" fmla="*/ 387831 w 3102645"/>
              <a:gd name="connsiteY30" fmla="*/ 768723 h 768723"/>
              <a:gd name="connsiteX31" fmla="*/ 387831 w 3102645"/>
              <a:gd name="connsiteY31" fmla="*/ 0 h 768723"/>
              <a:gd name="connsiteX32" fmla="*/ 2714814 w 3102645"/>
              <a:gd name="connsiteY32" fmla="*/ 0 h 768723"/>
              <a:gd name="connsiteX33" fmla="*/ 2714814 w 3102645"/>
              <a:gd name="connsiteY33" fmla="*/ 768723 h 768723"/>
              <a:gd name="connsiteX0" fmla="*/ 0 w 3102645"/>
              <a:gd name="connsiteY0" fmla="*/ 768723 h 768723"/>
              <a:gd name="connsiteX1" fmla="*/ 678704 w 3102645"/>
              <a:gd name="connsiteY1" fmla="*/ 768723 h 768723"/>
              <a:gd name="connsiteX2" fmla="*/ 775662 w 3102645"/>
              <a:gd name="connsiteY2" fmla="*/ 768723 h 768723"/>
              <a:gd name="connsiteX3" fmla="*/ 678704 w 3102645"/>
              <a:gd name="connsiteY3" fmla="*/ 768723 h 768723"/>
              <a:gd name="connsiteX4" fmla="*/ 484788 w 3102645"/>
              <a:gd name="connsiteY4" fmla="*/ 768723 h 768723"/>
              <a:gd name="connsiteX5" fmla="*/ 484788 w 3102645"/>
              <a:gd name="connsiteY5" fmla="*/ 768723 h 768723"/>
              <a:gd name="connsiteX6" fmla="*/ 484788 w 3102645"/>
              <a:gd name="connsiteY6" fmla="*/ 768723 h 768723"/>
              <a:gd name="connsiteX7" fmla="*/ 2617857 w 3102645"/>
              <a:gd name="connsiteY7" fmla="*/ 768723 h 768723"/>
              <a:gd name="connsiteX8" fmla="*/ 2714815 w 3102645"/>
              <a:gd name="connsiteY8" fmla="*/ 768723 h 768723"/>
              <a:gd name="connsiteX9" fmla="*/ 2617857 w 3102645"/>
              <a:gd name="connsiteY9" fmla="*/ 768723 h 768723"/>
              <a:gd name="connsiteX10" fmla="*/ 2423941 w 3102645"/>
              <a:gd name="connsiteY10" fmla="*/ 768723 h 768723"/>
              <a:gd name="connsiteX11" fmla="*/ 2423941 w 3102645"/>
              <a:gd name="connsiteY11" fmla="*/ 768723 h 768723"/>
              <a:gd name="connsiteX12" fmla="*/ 2423941 w 3102645"/>
              <a:gd name="connsiteY12" fmla="*/ 768723 h 768723"/>
              <a:gd name="connsiteX13" fmla="*/ 3102645 w 3102645"/>
              <a:gd name="connsiteY13" fmla="*/ 768723 h 768723"/>
              <a:gd name="connsiteX14" fmla="*/ 2714814 w 3102645"/>
              <a:gd name="connsiteY14" fmla="*/ 384362 h 768723"/>
              <a:gd name="connsiteX15" fmla="*/ 3102645 w 3102645"/>
              <a:gd name="connsiteY15" fmla="*/ 0 h 768723"/>
              <a:gd name="connsiteX16" fmla="*/ 2714814 w 3102645"/>
              <a:gd name="connsiteY16" fmla="*/ 0 h 768723"/>
              <a:gd name="connsiteX17" fmla="*/ 2714814 w 3102645"/>
              <a:gd name="connsiteY17" fmla="*/ 0 h 768723"/>
              <a:gd name="connsiteX18" fmla="*/ 2617856 w 3102645"/>
              <a:gd name="connsiteY18" fmla="*/ 0 h 768723"/>
              <a:gd name="connsiteX19" fmla="*/ 484788 w 3102645"/>
              <a:gd name="connsiteY19" fmla="*/ 0 h 768723"/>
              <a:gd name="connsiteX20" fmla="*/ 484788 w 3102645"/>
              <a:gd name="connsiteY20" fmla="*/ 0 h 768723"/>
              <a:gd name="connsiteX21" fmla="*/ 387831 w 3102645"/>
              <a:gd name="connsiteY21" fmla="*/ 0 h 768723"/>
              <a:gd name="connsiteX22" fmla="*/ 0 w 3102645"/>
              <a:gd name="connsiteY22" fmla="*/ 0 h 768723"/>
              <a:gd name="connsiteX23" fmla="*/ 387831 w 3102645"/>
              <a:gd name="connsiteY23" fmla="*/ 384362 h 768723"/>
              <a:gd name="connsiteX24" fmla="*/ 0 w 3102645"/>
              <a:gd name="connsiteY24" fmla="*/ 768723 h 768723"/>
              <a:gd name="connsiteX0" fmla="*/ 775661 w 3102645"/>
              <a:gd name="connsiteY0" fmla="*/ 768723 h 768723"/>
              <a:gd name="connsiteX1" fmla="*/ 678703 w 3102645"/>
              <a:gd name="connsiteY1" fmla="*/ 768723 h 768723"/>
              <a:gd name="connsiteX2" fmla="*/ 484788 w 3102645"/>
              <a:gd name="connsiteY2" fmla="*/ 768723 h 768723"/>
              <a:gd name="connsiteX3" fmla="*/ 484788 w 3102645"/>
              <a:gd name="connsiteY3" fmla="*/ 768723 h 768723"/>
              <a:gd name="connsiteX4" fmla="*/ 484788 w 3102645"/>
              <a:gd name="connsiteY4" fmla="*/ 768723 h 768723"/>
              <a:gd name="connsiteX5" fmla="*/ 775661 w 3102645"/>
              <a:gd name="connsiteY5" fmla="*/ 768723 h 768723"/>
              <a:gd name="connsiteX6" fmla="*/ 2326984 w 3102645"/>
              <a:gd name="connsiteY6" fmla="*/ 768723 h 768723"/>
              <a:gd name="connsiteX7" fmla="*/ 2326984 w 3102645"/>
              <a:gd name="connsiteY7" fmla="*/ 768723 h 768723"/>
              <a:gd name="connsiteX8" fmla="*/ 2617857 w 3102645"/>
              <a:gd name="connsiteY8" fmla="*/ 768723 h 768723"/>
              <a:gd name="connsiteX9" fmla="*/ 2714815 w 3102645"/>
              <a:gd name="connsiteY9" fmla="*/ 768723 h 768723"/>
              <a:gd name="connsiteX10" fmla="*/ 2617857 w 3102645"/>
              <a:gd name="connsiteY10" fmla="*/ 768723 h 768723"/>
              <a:gd name="connsiteX11" fmla="*/ 2326984 w 3102645"/>
              <a:gd name="connsiteY11" fmla="*/ 768723 h 768723"/>
              <a:gd name="connsiteX0" fmla="*/ 0 w 3102645"/>
              <a:gd name="connsiteY0" fmla="*/ 768723 h 768723"/>
              <a:gd name="connsiteX1" fmla="*/ 203103 w 3102645"/>
              <a:gd name="connsiteY1" fmla="*/ 384362 h 768723"/>
              <a:gd name="connsiteX2" fmla="*/ 0 w 3102645"/>
              <a:gd name="connsiteY2" fmla="*/ 0 h 768723"/>
              <a:gd name="connsiteX3" fmla="*/ 387831 w 3102645"/>
              <a:gd name="connsiteY3" fmla="*/ 0 h 768723"/>
              <a:gd name="connsiteX4" fmla="*/ 387831 w 3102645"/>
              <a:gd name="connsiteY4" fmla="*/ 0 h 768723"/>
              <a:gd name="connsiteX5" fmla="*/ 387831 w 3102645"/>
              <a:gd name="connsiteY5" fmla="*/ 0 h 768723"/>
              <a:gd name="connsiteX6" fmla="*/ 2617857 w 3102645"/>
              <a:gd name="connsiteY6" fmla="*/ 0 h 768723"/>
              <a:gd name="connsiteX7" fmla="*/ 2714815 w 3102645"/>
              <a:gd name="connsiteY7" fmla="*/ 0 h 768723"/>
              <a:gd name="connsiteX8" fmla="*/ 2714814 w 3102645"/>
              <a:gd name="connsiteY8" fmla="*/ 0 h 768723"/>
              <a:gd name="connsiteX9" fmla="*/ 2714814 w 3102645"/>
              <a:gd name="connsiteY9" fmla="*/ 0 h 768723"/>
              <a:gd name="connsiteX10" fmla="*/ 3102645 w 3102645"/>
              <a:gd name="connsiteY10" fmla="*/ 0 h 768723"/>
              <a:gd name="connsiteX11" fmla="*/ 2714814 w 3102645"/>
              <a:gd name="connsiteY11" fmla="*/ 384362 h 768723"/>
              <a:gd name="connsiteX12" fmla="*/ 3102645 w 3102645"/>
              <a:gd name="connsiteY12" fmla="*/ 768723 h 768723"/>
              <a:gd name="connsiteX13" fmla="*/ 2423941 w 3102645"/>
              <a:gd name="connsiteY13" fmla="*/ 768723 h 768723"/>
              <a:gd name="connsiteX14" fmla="*/ 2423941 w 3102645"/>
              <a:gd name="connsiteY14" fmla="*/ 768723 h 768723"/>
              <a:gd name="connsiteX15" fmla="*/ 2423941 w 3102645"/>
              <a:gd name="connsiteY15" fmla="*/ 768723 h 768723"/>
              <a:gd name="connsiteX16" fmla="*/ 2617857 w 3102645"/>
              <a:gd name="connsiteY16" fmla="*/ 768723 h 768723"/>
              <a:gd name="connsiteX17" fmla="*/ 2714815 w 3102645"/>
              <a:gd name="connsiteY17" fmla="*/ 768723 h 768723"/>
              <a:gd name="connsiteX18" fmla="*/ 2617857 w 3102645"/>
              <a:gd name="connsiteY18" fmla="*/ 768723 h 768723"/>
              <a:gd name="connsiteX19" fmla="*/ 484788 w 3102645"/>
              <a:gd name="connsiteY19" fmla="*/ 768723 h 768723"/>
              <a:gd name="connsiteX20" fmla="*/ 484788 w 3102645"/>
              <a:gd name="connsiteY20" fmla="*/ 768723 h 768723"/>
              <a:gd name="connsiteX21" fmla="*/ 484788 w 3102645"/>
              <a:gd name="connsiteY21" fmla="*/ 768723 h 768723"/>
              <a:gd name="connsiteX22" fmla="*/ 678704 w 3102645"/>
              <a:gd name="connsiteY22" fmla="*/ 768723 h 768723"/>
              <a:gd name="connsiteX23" fmla="*/ 775662 w 3102645"/>
              <a:gd name="connsiteY23" fmla="*/ 768723 h 768723"/>
              <a:gd name="connsiteX24" fmla="*/ 678704 w 3102645"/>
              <a:gd name="connsiteY24" fmla="*/ 768723 h 768723"/>
              <a:gd name="connsiteX25" fmla="*/ 0 w 3102645"/>
              <a:gd name="connsiteY25" fmla="*/ 768723 h 768723"/>
              <a:gd name="connsiteX26" fmla="*/ 775661 w 3102645"/>
              <a:gd name="connsiteY26" fmla="*/ 768723 h 768723"/>
              <a:gd name="connsiteX27" fmla="*/ 775661 w 3102645"/>
              <a:gd name="connsiteY27" fmla="*/ 768723 h 768723"/>
              <a:gd name="connsiteX28" fmla="*/ 2326984 w 3102645"/>
              <a:gd name="connsiteY28" fmla="*/ 768723 h 768723"/>
              <a:gd name="connsiteX29" fmla="*/ 2326984 w 3102645"/>
              <a:gd name="connsiteY29" fmla="*/ 768723 h 768723"/>
              <a:gd name="connsiteX30" fmla="*/ 387831 w 3102645"/>
              <a:gd name="connsiteY30" fmla="*/ 768723 h 768723"/>
              <a:gd name="connsiteX31" fmla="*/ 387831 w 3102645"/>
              <a:gd name="connsiteY31" fmla="*/ 0 h 768723"/>
              <a:gd name="connsiteX32" fmla="*/ 2714814 w 3102645"/>
              <a:gd name="connsiteY32" fmla="*/ 0 h 768723"/>
              <a:gd name="connsiteX33" fmla="*/ 2714814 w 3102645"/>
              <a:gd name="connsiteY33" fmla="*/ 768723 h 768723"/>
              <a:gd name="connsiteX0" fmla="*/ 0 w 3102645"/>
              <a:gd name="connsiteY0" fmla="*/ 768723 h 768723"/>
              <a:gd name="connsiteX1" fmla="*/ 678704 w 3102645"/>
              <a:gd name="connsiteY1" fmla="*/ 768723 h 768723"/>
              <a:gd name="connsiteX2" fmla="*/ 775662 w 3102645"/>
              <a:gd name="connsiteY2" fmla="*/ 768723 h 768723"/>
              <a:gd name="connsiteX3" fmla="*/ 678704 w 3102645"/>
              <a:gd name="connsiteY3" fmla="*/ 768723 h 768723"/>
              <a:gd name="connsiteX4" fmla="*/ 484788 w 3102645"/>
              <a:gd name="connsiteY4" fmla="*/ 768723 h 768723"/>
              <a:gd name="connsiteX5" fmla="*/ 484788 w 3102645"/>
              <a:gd name="connsiteY5" fmla="*/ 768723 h 768723"/>
              <a:gd name="connsiteX6" fmla="*/ 484788 w 3102645"/>
              <a:gd name="connsiteY6" fmla="*/ 768723 h 768723"/>
              <a:gd name="connsiteX7" fmla="*/ 2617857 w 3102645"/>
              <a:gd name="connsiteY7" fmla="*/ 768723 h 768723"/>
              <a:gd name="connsiteX8" fmla="*/ 2714815 w 3102645"/>
              <a:gd name="connsiteY8" fmla="*/ 768723 h 768723"/>
              <a:gd name="connsiteX9" fmla="*/ 2617857 w 3102645"/>
              <a:gd name="connsiteY9" fmla="*/ 768723 h 768723"/>
              <a:gd name="connsiteX10" fmla="*/ 2423941 w 3102645"/>
              <a:gd name="connsiteY10" fmla="*/ 768723 h 768723"/>
              <a:gd name="connsiteX11" fmla="*/ 2423941 w 3102645"/>
              <a:gd name="connsiteY11" fmla="*/ 768723 h 768723"/>
              <a:gd name="connsiteX12" fmla="*/ 2423941 w 3102645"/>
              <a:gd name="connsiteY12" fmla="*/ 768723 h 768723"/>
              <a:gd name="connsiteX13" fmla="*/ 3102645 w 3102645"/>
              <a:gd name="connsiteY13" fmla="*/ 768723 h 768723"/>
              <a:gd name="connsiteX14" fmla="*/ 2714814 w 3102645"/>
              <a:gd name="connsiteY14" fmla="*/ 384362 h 768723"/>
              <a:gd name="connsiteX15" fmla="*/ 3102645 w 3102645"/>
              <a:gd name="connsiteY15" fmla="*/ 0 h 768723"/>
              <a:gd name="connsiteX16" fmla="*/ 2714814 w 3102645"/>
              <a:gd name="connsiteY16" fmla="*/ 0 h 768723"/>
              <a:gd name="connsiteX17" fmla="*/ 2714814 w 3102645"/>
              <a:gd name="connsiteY17" fmla="*/ 0 h 768723"/>
              <a:gd name="connsiteX18" fmla="*/ 2617856 w 3102645"/>
              <a:gd name="connsiteY18" fmla="*/ 0 h 768723"/>
              <a:gd name="connsiteX19" fmla="*/ 484788 w 3102645"/>
              <a:gd name="connsiteY19" fmla="*/ 0 h 768723"/>
              <a:gd name="connsiteX20" fmla="*/ 484788 w 3102645"/>
              <a:gd name="connsiteY20" fmla="*/ 0 h 768723"/>
              <a:gd name="connsiteX21" fmla="*/ 387831 w 3102645"/>
              <a:gd name="connsiteY21" fmla="*/ 0 h 768723"/>
              <a:gd name="connsiteX22" fmla="*/ 0 w 3102645"/>
              <a:gd name="connsiteY22" fmla="*/ 0 h 768723"/>
              <a:gd name="connsiteX23" fmla="*/ 387831 w 3102645"/>
              <a:gd name="connsiteY23" fmla="*/ 384362 h 768723"/>
              <a:gd name="connsiteX24" fmla="*/ 0 w 3102645"/>
              <a:gd name="connsiteY24" fmla="*/ 768723 h 768723"/>
              <a:gd name="connsiteX0" fmla="*/ 775661 w 3102645"/>
              <a:gd name="connsiteY0" fmla="*/ 768723 h 768723"/>
              <a:gd name="connsiteX1" fmla="*/ 678703 w 3102645"/>
              <a:gd name="connsiteY1" fmla="*/ 768723 h 768723"/>
              <a:gd name="connsiteX2" fmla="*/ 484788 w 3102645"/>
              <a:gd name="connsiteY2" fmla="*/ 768723 h 768723"/>
              <a:gd name="connsiteX3" fmla="*/ 484788 w 3102645"/>
              <a:gd name="connsiteY3" fmla="*/ 768723 h 768723"/>
              <a:gd name="connsiteX4" fmla="*/ 484788 w 3102645"/>
              <a:gd name="connsiteY4" fmla="*/ 768723 h 768723"/>
              <a:gd name="connsiteX5" fmla="*/ 775661 w 3102645"/>
              <a:gd name="connsiteY5" fmla="*/ 768723 h 768723"/>
              <a:gd name="connsiteX6" fmla="*/ 2326984 w 3102645"/>
              <a:gd name="connsiteY6" fmla="*/ 768723 h 768723"/>
              <a:gd name="connsiteX7" fmla="*/ 2326984 w 3102645"/>
              <a:gd name="connsiteY7" fmla="*/ 768723 h 768723"/>
              <a:gd name="connsiteX8" fmla="*/ 2617857 w 3102645"/>
              <a:gd name="connsiteY8" fmla="*/ 768723 h 768723"/>
              <a:gd name="connsiteX9" fmla="*/ 2714815 w 3102645"/>
              <a:gd name="connsiteY9" fmla="*/ 768723 h 768723"/>
              <a:gd name="connsiteX10" fmla="*/ 2617857 w 3102645"/>
              <a:gd name="connsiteY10" fmla="*/ 768723 h 768723"/>
              <a:gd name="connsiteX11" fmla="*/ 2326984 w 3102645"/>
              <a:gd name="connsiteY11" fmla="*/ 768723 h 768723"/>
              <a:gd name="connsiteX0" fmla="*/ 0 w 3102645"/>
              <a:gd name="connsiteY0" fmla="*/ 768723 h 768723"/>
              <a:gd name="connsiteX1" fmla="*/ 203103 w 3102645"/>
              <a:gd name="connsiteY1" fmla="*/ 384362 h 768723"/>
              <a:gd name="connsiteX2" fmla="*/ 0 w 3102645"/>
              <a:gd name="connsiteY2" fmla="*/ 0 h 768723"/>
              <a:gd name="connsiteX3" fmla="*/ 387831 w 3102645"/>
              <a:gd name="connsiteY3" fmla="*/ 0 h 768723"/>
              <a:gd name="connsiteX4" fmla="*/ 387831 w 3102645"/>
              <a:gd name="connsiteY4" fmla="*/ 0 h 768723"/>
              <a:gd name="connsiteX5" fmla="*/ 387831 w 3102645"/>
              <a:gd name="connsiteY5" fmla="*/ 0 h 768723"/>
              <a:gd name="connsiteX6" fmla="*/ 2617857 w 3102645"/>
              <a:gd name="connsiteY6" fmla="*/ 0 h 768723"/>
              <a:gd name="connsiteX7" fmla="*/ 2714815 w 3102645"/>
              <a:gd name="connsiteY7" fmla="*/ 0 h 768723"/>
              <a:gd name="connsiteX8" fmla="*/ 2714814 w 3102645"/>
              <a:gd name="connsiteY8" fmla="*/ 0 h 768723"/>
              <a:gd name="connsiteX9" fmla="*/ 2714814 w 3102645"/>
              <a:gd name="connsiteY9" fmla="*/ 0 h 768723"/>
              <a:gd name="connsiteX10" fmla="*/ 3102645 w 3102645"/>
              <a:gd name="connsiteY10" fmla="*/ 0 h 768723"/>
              <a:gd name="connsiteX11" fmla="*/ 2991905 w 3102645"/>
              <a:gd name="connsiteY11" fmla="*/ 384362 h 768723"/>
              <a:gd name="connsiteX12" fmla="*/ 3102645 w 3102645"/>
              <a:gd name="connsiteY12" fmla="*/ 768723 h 768723"/>
              <a:gd name="connsiteX13" fmla="*/ 2423941 w 3102645"/>
              <a:gd name="connsiteY13" fmla="*/ 768723 h 768723"/>
              <a:gd name="connsiteX14" fmla="*/ 2423941 w 3102645"/>
              <a:gd name="connsiteY14" fmla="*/ 768723 h 768723"/>
              <a:gd name="connsiteX15" fmla="*/ 2423941 w 3102645"/>
              <a:gd name="connsiteY15" fmla="*/ 768723 h 768723"/>
              <a:gd name="connsiteX16" fmla="*/ 2617857 w 3102645"/>
              <a:gd name="connsiteY16" fmla="*/ 768723 h 768723"/>
              <a:gd name="connsiteX17" fmla="*/ 2714815 w 3102645"/>
              <a:gd name="connsiteY17" fmla="*/ 768723 h 768723"/>
              <a:gd name="connsiteX18" fmla="*/ 2617857 w 3102645"/>
              <a:gd name="connsiteY18" fmla="*/ 768723 h 768723"/>
              <a:gd name="connsiteX19" fmla="*/ 484788 w 3102645"/>
              <a:gd name="connsiteY19" fmla="*/ 768723 h 768723"/>
              <a:gd name="connsiteX20" fmla="*/ 484788 w 3102645"/>
              <a:gd name="connsiteY20" fmla="*/ 768723 h 768723"/>
              <a:gd name="connsiteX21" fmla="*/ 484788 w 3102645"/>
              <a:gd name="connsiteY21" fmla="*/ 768723 h 768723"/>
              <a:gd name="connsiteX22" fmla="*/ 678704 w 3102645"/>
              <a:gd name="connsiteY22" fmla="*/ 768723 h 768723"/>
              <a:gd name="connsiteX23" fmla="*/ 775662 w 3102645"/>
              <a:gd name="connsiteY23" fmla="*/ 768723 h 768723"/>
              <a:gd name="connsiteX24" fmla="*/ 678704 w 3102645"/>
              <a:gd name="connsiteY24" fmla="*/ 768723 h 768723"/>
              <a:gd name="connsiteX25" fmla="*/ 0 w 3102645"/>
              <a:gd name="connsiteY25" fmla="*/ 768723 h 768723"/>
              <a:gd name="connsiteX26" fmla="*/ 775661 w 3102645"/>
              <a:gd name="connsiteY26" fmla="*/ 768723 h 768723"/>
              <a:gd name="connsiteX27" fmla="*/ 775661 w 3102645"/>
              <a:gd name="connsiteY27" fmla="*/ 768723 h 768723"/>
              <a:gd name="connsiteX28" fmla="*/ 2326984 w 3102645"/>
              <a:gd name="connsiteY28" fmla="*/ 768723 h 768723"/>
              <a:gd name="connsiteX29" fmla="*/ 2326984 w 3102645"/>
              <a:gd name="connsiteY29" fmla="*/ 768723 h 768723"/>
              <a:gd name="connsiteX30" fmla="*/ 387831 w 3102645"/>
              <a:gd name="connsiteY30" fmla="*/ 768723 h 768723"/>
              <a:gd name="connsiteX31" fmla="*/ 387831 w 3102645"/>
              <a:gd name="connsiteY31" fmla="*/ 0 h 768723"/>
              <a:gd name="connsiteX32" fmla="*/ 2714814 w 3102645"/>
              <a:gd name="connsiteY32" fmla="*/ 0 h 768723"/>
              <a:gd name="connsiteX33" fmla="*/ 2714814 w 3102645"/>
              <a:gd name="connsiteY33" fmla="*/ 768723 h 768723"/>
              <a:gd name="connsiteX0" fmla="*/ 0 w 3102645"/>
              <a:gd name="connsiteY0" fmla="*/ 768723 h 768723"/>
              <a:gd name="connsiteX1" fmla="*/ 678704 w 3102645"/>
              <a:gd name="connsiteY1" fmla="*/ 768723 h 768723"/>
              <a:gd name="connsiteX2" fmla="*/ 775662 w 3102645"/>
              <a:gd name="connsiteY2" fmla="*/ 768723 h 768723"/>
              <a:gd name="connsiteX3" fmla="*/ 678704 w 3102645"/>
              <a:gd name="connsiteY3" fmla="*/ 768723 h 768723"/>
              <a:gd name="connsiteX4" fmla="*/ 484788 w 3102645"/>
              <a:gd name="connsiteY4" fmla="*/ 768723 h 768723"/>
              <a:gd name="connsiteX5" fmla="*/ 484788 w 3102645"/>
              <a:gd name="connsiteY5" fmla="*/ 768723 h 768723"/>
              <a:gd name="connsiteX6" fmla="*/ 484788 w 3102645"/>
              <a:gd name="connsiteY6" fmla="*/ 768723 h 768723"/>
              <a:gd name="connsiteX7" fmla="*/ 2617857 w 3102645"/>
              <a:gd name="connsiteY7" fmla="*/ 768723 h 768723"/>
              <a:gd name="connsiteX8" fmla="*/ 2714815 w 3102645"/>
              <a:gd name="connsiteY8" fmla="*/ 768723 h 768723"/>
              <a:gd name="connsiteX9" fmla="*/ 2617857 w 3102645"/>
              <a:gd name="connsiteY9" fmla="*/ 768723 h 768723"/>
              <a:gd name="connsiteX10" fmla="*/ 2423941 w 3102645"/>
              <a:gd name="connsiteY10" fmla="*/ 768723 h 768723"/>
              <a:gd name="connsiteX11" fmla="*/ 2423941 w 3102645"/>
              <a:gd name="connsiteY11" fmla="*/ 768723 h 768723"/>
              <a:gd name="connsiteX12" fmla="*/ 2423941 w 3102645"/>
              <a:gd name="connsiteY12" fmla="*/ 768723 h 768723"/>
              <a:gd name="connsiteX13" fmla="*/ 3102645 w 3102645"/>
              <a:gd name="connsiteY13" fmla="*/ 768723 h 768723"/>
              <a:gd name="connsiteX14" fmla="*/ 2908778 w 3102645"/>
              <a:gd name="connsiteY14" fmla="*/ 393599 h 768723"/>
              <a:gd name="connsiteX15" fmla="*/ 3102645 w 3102645"/>
              <a:gd name="connsiteY15" fmla="*/ 0 h 768723"/>
              <a:gd name="connsiteX16" fmla="*/ 2714814 w 3102645"/>
              <a:gd name="connsiteY16" fmla="*/ 0 h 768723"/>
              <a:gd name="connsiteX17" fmla="*/ 2714814 w 3102645"/>
              <a:gd name="connsiteY17" fmla="*/ 0 h 768723"/>
              <a:gd name="connsiteX18" fmla="*/ 2617856 w 3102645"/>
              <a:gd name="connsiteY18" fmla="*/ 0 h 768723"/>
              <a:gd name="connsiteX19" fmla="*/ 484788 w 3102645"/>
              <a:gd name="connsiteY19" fmla="*/ 0 h 768723"/>
              <a:gd name="connsiteX20" fmla="*/ 484788 w 3102645"/>
              <a:gd name="connsiteY20" fmla="*/ 0 h 768723"/>
              <a:gd name="connsiteX21" fmla="*/ 387831 w 3102645"/>
              <a:gd name="connsiteY21" fmla="*/ 0 h 768723"/>
              <a:gd name="connsiteX22" fmla="*/ 0 w 3102645"/>
              <a:gd name="connsiteY22" fmla="*/ 0 h 768723"/>
              <a:gd name="connsiteX23" fmla="*/ 387831 w 3102645"/>
              <a:gd name="connsiteY23" fmla="*/ 384362 h 768723"/>
              <a:gd name="connsiteX24" fmla="*/ 0 w 3102645"/>
              <a:gd name="connsiteY24" fmla="*/ 768723 h 768723"/>
              <a:gd name="connsiteX0" fmla="*/ 775661 w 3102645"/>
              <a:gd name="connsiteY0" fmla="*/ 768723 h 768723"/>
              <a:gd name="connsiteX1" fmla="*/ 678703 w 3102645"/>
              <a:gd name="connsiteY1" fmla="*/ 768723 h 768723"/>
              <a:gd name="connsiteX2" fmla="*/ 484788 w 3102645"/>
              <a:gd name="connsiteY2" fmla="*/ 768723 h 768723"/>
              <a:gd name="connsiteX3" fmla="*/ 484788 w 3102645"/>
              <a:gd name="connsiteY3" fmla="*/ 768723 h 768723"/>
              <a:gd name="connsiteX4" fmla="*/ 484788 w 3102645"/>
              <a:gd name="connsiteY4" fmla="*/ 768723 h 768723"/>
              <a:gd name="connsiteX5" fmla="*/ 775661 w 3102645"/>
              <a:gd name="connsiteY5" fmla="*/ 768723 h 768723"/>
              <a:gd name="connsiteX6" fmla="*/ 2326984 w 3102645"/>
              <a:gd name="connsiteY6" fmla="*/ 768723 h 768723"/>
              <a:gd name="connsiteX7" fmla="*/ 2326984 w 3102645"/>
              <a:gd name="connsiteY7" fmla="*/ 768723 h 768723"/>
              <a:gd name="connsiteX8" fmla="*/ 2617857 w 3102645"/>
              <a:gd name="connsiteY8" fmla="*/ 768723 h 768723"/>
              <a:gd name="connsiteX9" fmla="*/ 2714815 w 3102645"/>
              <a:gd name="connsiteY9" fmla="*/ 768723 h 768723"/>
              <a:gd name="connsiteX10" fmla="*/ 2617857 w 3102645"/>
              <a:gd name="connsiteY10" fmla="*/ 768723 h 768723"/>
              <a:gd name="connsiteX11" fmla="*/ 2326984 w 3102645"/>
              <a:gd name="connsiteY11" fmla="*/ 768723 h 768723"/>
              <a:gd name="connsiteX0" fmla="*/ 0 w 3102645"/>
              <a:gd name="connsiteY0" fmla="*/ 768723 h 768723"/>
              <a:gd name="connsiteX1" fmla="*/ 203103 w 3102645"/>
              <a:gd name="connsiteY1" fmla="*/ 384362 h 768723"/>
              <a:gd name="connsiteX2" fmla="*/ 0 w 3102645"/>
              <a:gd name="connsiteY2" fmla="*/ 0 h 768723"/>
              <a:gd name="connsiteX3" fmla="*/ 387831 w 3102645"/>
              <a:gd name="connsiteY3" fmla="*/ 0 h 768723"/>
              <a:gd name="connsiteX4" fmla="*/ 387831 w 3102645"/>
              <a:gd name="connsiteY4" fmla="*/ 0 h 768723"/>
              <a:gd name="connsiteX5" fmla="*/ 387831 w 3102645"/>
              <a:gd name="connsiteY5" fmla="*/ 0 h 768723"/>
              <a:gd name="connsiteX6" fmla="*/ 2617857 w 3102645"/>
              <a:gd name="connsiteY6" fmla="*/ 0 h 768723"/>
              <a:gd name="connsiteX7" fmla="*/ 2714815 w 3102645"/>
              <a:gd name="connsiteY7" fmla="*/ 0 h 768723"/>
              <a:gd name="connsiteX8" fmla="*/ 2714814 w 3102645"/>
              <a:gd name="connsiteY8" fmla="*/ 0 h 768723"/>
              <a:gd name="connsiteX9" fmla="*/ 2714814 w 3102645"/>
              <a:gd name="connsiteY9" fmla="*/ 0 h 768723"/>
              <a:gd name="connsiteX10" fmla="*/ 3102645 w 3102645"/>
              <a:gd name="connsiteY10" fmla="*/ 0 h 768723"/>
              <a:gd name="connsiteX11" fmla="*/ 2991905 w 3102645"/>
              <a:gd name="connsiteY11" fmla="*/ 384362 h 768723"/>
              <a:gd name="connsiteX12" fmla="*/ 3102645 w 3102645"/>
              <a:gd name="connsiteY12" fmla="*/ 768723 h 768723"/>
              <a:gd name="connsiteX13" fmla="*/ 2423941 w 3102645"/>
              <a:gd name="connsiteY13" fmla="*/ 768723 h 768723"/>
              <a:gd name="connsiteX14" fmla="*/ 2423941 w 3102645"/>
              <a:gd name="connsiteY14" fmla="*/ 768723 h 768723"/>
              <a:gd name="connsiteX15" fmla="*/ 2423941 w 3102645"/>
              <a:gd name="connsiteY15" fmla="*/ 768723 h 768723"/>
              <a:gd name="connsiteX16" fmla="*/ 2617857 w 3102645"/>
              <a:gd name="connsiteY16" fmla="*/ 768723 h 768723"/>
              <a:gd name="connsiteX17" fmla="*/ 2714815 w 3102645"/>
              <a:gd name="connsiteY17" fmla="*/ 768723 h 768723"/>
              <a:gd name="connsiteX18" fmla="*/ 2617857 w 3102645"/>
              <a:gd name="connsiteY18" fmla="*/ 768723 h 768723"/>
              <a:gd name="connsiteX19" fmla="*/ 484788 w 3102645"/>
              <a:gd name="connsiteY19" fmla="*/ 768723 h 768723"/>
              <a:gd name="connsiteX20" fmla="*/ 484788 w 3102645"/>
              <a:gd name="connsiteY20" fmla="*/ 768723 h 768723"/>
              <a:gd name="connsiteX21" fmla="*/ 484788 w 3102645"/>
              <a:gd name="connsiteY21" fmla="*/ 768723 h 768723"/>
              <a:gd name="connsiteX22" fmla="*/ 678704 w 3102645"/>
              <a:gd name="connsiteY22" fmla="*/ 768723 h 768723"/>
              <a:gd name="connsiteX23" fmla="*/ 775662 w 3102645"/>
              <a:gd name="connsiteY23" fmla="*/ 768723 h 768723"/>
              <a:gd name="connsiteX24" fmla="*/ 678704 w 3102645"/>
              <a:gd name="connsiteY24" fmla="*/ 768723 h 768723"/>
              <a:gd name="connsiteX25" fmla="*/ 0 w 3102645"/>
              <a:gd name="connsiteY25" fmla="*/ 768723 h 768723"/>
              <a:gd name="connsiteX26" fmla="*/ 775661 w 3102645"/>
              <a:gd name="connsiteY26" fmla="*/ 768723 h 768723"/>
              <a:gd name="connsiteX27" fmla="*/ 775661 w 3102645"/>
              <a:gd name="connsiteY27" fmla="*/ 768723 h 768723"/>
              <a:gd name="connsiteX28" fmla="*/ 2326984 w 3102645"/>
              <a:gd name="connsiteY28" fmla="*/ 768723 h 768723"/>
              <a:gd name="connsiteX29" fmla="*/ 2326984 w 3102645"/>
              <a:gd name="connsiteY29" fmla="*/ 768723 h 768723"/>
              <a:gd name="connsiteX30" fmla="*/ 387831 w 3102645"/>
              <a:gd name="connsiteY30" fmla="*/ 768723 h 768723"/>
              <a:gd name="connsiteX31" fmla="*/ 387831 w 3102645"/>
              <a:gd name="connsiteY31" fmla="*/ 0 h 768723"/>
              <a:gd name="connsiteX32" fmla="*/ 2714814 w 3102645"/>
              <a:gd name="connsiteY32" fmla="*/ 0 h 768723"/>
              <a:gd name="connsiteX33" fmla="*/ 2714814 w 3102645"/>
              <a:gd name="connsiteY33" fmla="*/ 768723 h 768723"/>
              <a:gd name="connsiteX0" fmla="*/ 0 w 3102645"/>
              <a:gd name="connsiteY0" fmla="*/ 768723 h 768723"/>
              <a:gd name="connsiteX1" fmla="*/ 678704 w 3102645"/>
              <a:gd name="connsiteY1" fmla="*/ 768723 h 768723"/>
              <a:gd name="connsiteX2" fmla="*/ 775662 w 3102645"/>
              <a:gd name="connsiteY2" fmla="*/ 768723 h 768723"/>
              <a:gd name="connsiteX3" fmla="*/ 678704 w 3102645"/>
              <a:gd name="connsiteY3" fmla="*/ 768723 h 768723"/>
              <a:gd name="connsiteX4" fmla="*/ 484788 w 3102645"/>
              <a:gd name="connsiteY4" fmla="*/ 768723 h 768723"/>
              <a:gd name="connsiteX5" fmla="*/ 484788 w 3102645"/>
              <a:gd name="connsiteY5" fmla="*/ 768723 h 768723"/>
              <a:gd name="connsiteX6" fmla="*/ 484788 w 3102645"/>
              <a:gd name="connsiteY6" fmla="*/ 768723 h 768723"/>
              <a:gd name="connsiteX7" fmla="*/ 2617857 w 3102645"/>
              <a:gd name="connsiteY7" fmla="*/ 768723 h 768723"/>
              <a:gd name="connsiteX8" fmla="*/ 2714815 w 3102645"/>
              <a:gd name="connsiteY8" fmla="*/ 768723 h 768723"/>
              <a:gd name="connsiteX9" fmla="*/ 2617857 w 3102645"/>
              <a:gd name="connsiteY9" fmla="*/ 768723 h 768723"/>
              <a:gd name="connsiteX10" fmla="*/ 2423941 w 3102645"/>
              <a:gd name="connsiteY10" fmla="*/ 768723 h 768723"/>
              <a:gd name="connsiteX11" fmla="*/ 2423941 w 3102645"/>
              <a:gd name="connsiteY11" fmla="*/ 768723 h 768723"/>
              <a:gd name="connsiteX12" fmla="*/ 2423941 w 3102645"/>
              <a:gd name="connsiteY12" fmla="*/ 768723 h 768723"/>
              <a:gd name="connsiteX13" fmla="*/ 3102645 w 3102645"/>
              <a:gd name="connsiteY13" fmla="*/ 768723 h 768723"/>
              <a:gd name="connsiteX14" fmla="*/ 2908778 w 3102645"/>
              <a:gd name="connsiteY14" fmla="*/ 393599 h 768723"/>
              <a:gd name="connsiteX15" fmla="*/ 3102645 w 3102645"/>
              <a:gd name="connsiteY15" fmla="*/ 0 h 768723"/>
              <a:gd name="connsiteX16" fmla="*/ 2714814 w 3102645"/>
              <a:gd name="connsiteY16" fmla="*/ 0 h 768723"/>
              <a:gd name="connsiteX17" fmla="*/ 2714814 w 3102645"/>
              <a:gd name="connsiteY17" fmla="*/ 0 h 768723"/>
              <a:gd name="connsiteX18" fmla="*/ 2617856 w 3102645"/>
              <a:gd name="connsiteY18" fmla="*/ 0 h 768723"/>
              <a:gd name="connsiteX19" fmla="*/ 484788 w 3102645"/>
              <a:gd name="connsiteY19" fmla="*/ 0 h 768723"/>
              <a:gd name="connsiteX20" fmla="*/ 484788 w 3102645"/>
              <a:gd name="connsiteY20" fmla="*/ 0 h 768723"/>
              <a:gd name="connsiteX21" fmla="*/ 387831 w 3102645"/>
              <a:gd name="connsiteY21" fmla="*/ 0 h 768723"/>
              <a:gd name="connsiteX22" fmla="*/ 0 w 3102645"/>
              <a:gd name="connsiteY22" fmla="*/ 0 h 768723"/>
              <a:gd name="connsiteX23" fmla="*/ 203104 w 3102645"/>
              <a:gd name="connsiteY23" fmla="*/ 384362 h 768723"/>
              <a:gd name="connsiteX24" fmla="*/ 0 w 3102645"/>
              <a:gd name="connsiteY24" fmla="*/ 768723 h 768723"/>
              <a:gd name="connsiteX0" fmla="*/ 775661 w 3102645"/>
              <a:gd name="connsiteY0" fmla="*/ 768723 h 768723"/>
              <a:gd name="connsiteX1" fmla="*/ 678703 w 3102645"/>
              <a:gd name="connsiteY1" fmla="*/ 768723 h 768723"/>
              <a:gd name="connsiteX2" fmla="*/ 484788 w 3102645"/>
              <a:gd name="connsiteY2" fmla="*/ 768723 h 768723"/>
              <a:gd name="connsiteX3" fmla="*/ 484788 w 3102645"/>
              <a:gd name="connsiteY3" fmla="*/ 768723 h 768723"/>
              <a:gd name="connsiteX4" fmla="*/ 484788 w 3102645"/>
              <a:gd name="connsiteY4" fmla="*/ 768723 h 768723"/>
              <a:gd name="connsiteX5" fmla="*/ 775661 w 3102645"/>
              <a:gd name="connsiteY5" fmla="*/ 768723 h 768723"/>
              <a:gd name="connsiteX6" fmla="*/ 2326984 w 3102645"/>
              <a:gd name="connsiteY6" fmla="*/ 768723 h 768723"/>
              <a:gd name="connsiteX7" fmla="*/ 2326984 w 3102645"/>
              <a:gd name="connsiteY7" fmla="*/ 768723 h 768723"/>
              <a:gd name="connsiteX8" fmla="*/ 2617857 w 3102645"/>
              <a:gd name="connsiteY8" fmla="*/ 768723 h 768723"/>
              <a:gd name="connsiteX9" fmla="*/ 2714815 w 3102645"/>
              <a:gd name="connsiteY9" fmla="*/ 768723 h 768723"/>
              <a:gd name="connsiteX10" fmla="*/ 2617857 w 3102645"/>
              <a:gd name="connsiteY10" fmla="*/ 768723 h 768723"/>
              <a:gd name="connsiteX11" fmla="*/ 2326984 w 3102645"/>
              <a:gd name="connsiteY11" fmla="*/ 768723 h 768723"/>
              <a:gd name="connsiteX0" fmla="*/ 0 w 3102645"/>
              <a:gd name="connsiteY0" fmla="*/ 768723 h 768723"/>
              <a:gd name="connsiteX1" fmla="*/ 203103 w 3102645"/>
              <a:gd name="connsiteY1" fmla="*/ 384362 h 768723"/>
              <a:gd name="connsiteX2" fmla="*/ 0 w 3102645"/>
              <a:gd name="connsiteY2" fmla="*/ 0 h 768723"/>
              <a:gd name="connsiteX3" fmla="*/ 387831 w 3102645"/>
              <a:gd name="connsiteY3" fmla="*/ 0 h 768723"/>
              <a:gd name="connsiteX4" fmla="*/ 387831 w 3102645"/>
              <a:gd name="connsiteY4" fmla="*/ 0 h 768723"/>
              <a:gd name="connsiteX5" fmla="*/ 387831 w 3102645"/>
              <a:gd name="connsiteY5" fmla="*/ 0 h 768723"/>
              <a:gd name="connsiteX6" fmla="*/ 2617857 w 3102645"/>
              <a:gd name="connsiteY6" fmla="*/ 0 h 768723"/>
              <a:gd name="connsiteX7" fmla="*/ 2714815 w 3102645"/>
              <a:gd name="connsiteY7" fmla="*/ 0 h 768723"/>
              <a:gd name="connsiteX8" fmla="*/ 2714814 w 3102645"/>
              <a:gd name="connsiteY8" fmla="*/ 0 h 768723"/>
              <a:gd name="connsiteX9" fmla="*/ 2714814 w 3102645"/>
              <a:gd name="connsiteY9" fmla="*/ 0 h 768723"/>
              <a:gd name="connsiteX10" fmla="*/ 3102645 w 3102645"/>
              <a:gd name="connsiteY10" fmla="*/ 0 h 768723"/>
              <a:gd name="connsiteX11" fmla="*/ 2991905 w 3102645"/>
              <a:gd name="connsiteY11" fmla="*/ 384362 h 768723"/>
              <a:gd name="connsiteX12" fmla="*/ 3102645 w 3102645"/>
              <a:gd name="connsiteY12" fmla="*/ 768723 h 768723"/>
              <a:gd name="connsiteX13" fmla="*/ 2423941 w 3102645"/>
              <a:gd name="connsiteY13" fmla="*/ 768723 h 768723"/>
              <a:gd name="connsiteX14" fmla="*/ 2423941 w 3102645"/>
              <a:gd name="connsiteY14" fmla="*/ 768723 h 768723"/>
              <a:gd name="connsiteX15" fmla="*/ 2423941 w 3102645"/>
              <a:gd name="connsiteY15" fmla="*/ 768723 h 768723"/>
              <a:gd name="connsiteX16" fmla="*/ 2617857 w 3102645"/>
              <a:gd name="connsiteY16" fmla="*/ 768723 h 768723"/>
              <a:gd name="connsiteX17" fmla="*/ 2714815 w 3102645"/>
              <a:gd name="connsiteY17" fmla="*/ 768723 h 768723"/>
              <a:gd name="connsiteX18" fmla="*/ 2617857 w 3102645"/>
              <a:gd name="connsiteY18" fmla="*/ 768723 h 768723"/>
              <a:gd name="connsiteX19" fmla="*/ 484788 w 3102645"/>
              <a:gd name="connsiteY19" fmla="*/ 768723 h 768723"/>
              <a:gd name="connsiteX20" fmla="*/ 484788 w 3102645"/>
              <a:gd name="connsiteY20" fmla="*/ 768723 h 768723"/>
              <a:gd name="connsiteX21" fmla="*/ 484788 w 3102645"/>
              <a:gd name="connsiteY21" fmla="*/ 768723 h 768723"/>
              <a:gd name="connsiteX22" fmla="*/ 678704 w 3102645"/>
              <a:gd name="connsiteY22" fmla="*/ 768723 h 768723"/>
              <a:gd name="connsiteX23" fmla="*/ 775662 w 3102645"/>
              <a:gd name="connsiteY23" fmla="*/ 768723 h 768723"/>
              <a:gd name="connsiteX24" fmla="*/ 678704 w 3102645"/>
              <a:gd name="connsiteY24" fmla="*/ 768723 h 768723"/>
              <a:gd name="connsiteX25" fmla="*/ 0 w 3102645"/>
              <a:gd name="connsiteY25" fmla="*/ 768723 h 768723"/>
              <a:gd name="connsiteX26" fmla="*/ 775661 w 3102645"/>
              <a:gd name="connsiteY26" fmla="*/ 768723 h 768723"/>
              <a:gd name="connsiteX27" fmla="*/ 775661 w 3102645"/>
              <a:gd name="connsiteY27" fmla="*/ 768723 h 768723"/>
              <a:gd name="connsiteX28" fmla="*/ 2326984 w 3102645"/>
              <a:gd name="connsiteY28" fmla="*/ 768723 h 768723"/>
              <a:gd name="connsiteX29" fmla="*/ 2326984 w 3102645"/>
              <a:gd name="connsiteY29" fmla="*/ 768723 h 768723"/>
              <a:gd name="connsiteX30" fmla="*/ 387831 w 3102645"/>
              <a:gd name="connsiteY30" fmla="*/ 768723 h 768723"/>
              <a:gd name="connsiteX31" fmla="*/ 387831 w 3102645"/>
              <a:gd name="connsiteY31" fmla="*/ 0 h 768723"/>
              <a:gd name="connsiteX32" fmla="*/ 2714814 w 3102645"/>
              <a:gd name="connsiteY32" fmla="*/ 0 h 768723"/>
              <a:gd name="connsiteX33" fmla="*/ 2714814 w 3102645"/>
              <a:gd name="connsiteY33" fmla="*/ 768723 h 7687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102645" h="768723" stroke="0" extrusionOk="0">
                <a:moveTo>
                  <a:pt x="0" y="768723"/>
                </a:moveTo>
                <a:lnTo>
                  <a:pt x="678704" y="768723"/>
                </a:lnTo>
                <a:lnTo>
                  <a:pt x="775662" y="768723"/>
                </a:lnTo>
                <a:lnTo>
                  <a:pt x="678704" y="768723"/>
                </a:lnTo>
                <a:lnTo>
                  <a:pt x="484788" y="768723"/>
                </a:lnTo>
                <a:lnTo>
                  <a:pt x="484788" y="768723"/>
                </a:lnTo>
                <a:lnTo>
                  <a:pt x="484788" y="768723"/>
                </a:lnTo>
                <a:lnTo>
                  <a:pt x="2617857" y="768723"/>
                </a:lnTo>
                <a:lnTo>
                  <a:pt x="2714815" y="768723"/>
                </a:lnTo>
                <a:lnTo>
                  <a:pt x="2617857" y="768723"/>
                </a:lnTo>
                <a:lnTo>
                  <a:pt x="2423941" y="768723"/>
                </a:lnTo>
                <a:lnTo>
                  <a:pt x="2423941" y="768723"/>
                </a:lnTo>
                <a:lnTo>
                  <a:pt x="2423941" y="768723"/>
                </a:lnTo>
                <a:lnTo>
                  <a:pt x="3102645" y="768723"/>
                </a:lnTo>
                <a:lnTo>
                  <a:pt x="2908778" y="393599"/>
                </a:lnTo>
                <a:lnTo>
                  <a:pt x="3102645" y="0"/>
                </a:lnTo>
                <a:lnTo>
                  <a:pt x="2714814" y="0"/>
                </a:lnTo>
                <a:lnTo>
                  <a:pt x="2714814" y="0"/>
                </a:lnTo>
                <a:lnTo>
                  <a:pt x="2617856" y="0"/>
                </a:lnTo>
                <a:lnTo>
                  <a:pt x="484788" y="0"/>
                </a:lnTo>
                <a:lnTo>
                  <a:pt x="484788" y="0"/>
                </a:lnTo>
                <a:lnTo>
                  <a:pt x="387831" y="0"/>
                </a:lnTo>
                <a:lnTo>
                  <a:pt x="0" y="0"/>
                </a:lnTo>
                <a:lnTo>
                  <a:pt x="203104" y="384362"/>
                </a:lnTo>
                <a:lnTo>
                  <a:pt x="0" y="768723"/>
                </a:lnTo>
                <a:close/>
              </a:path>
              <a:path w="3102645" h="768723" fill="darkenLess" stroke="0" extrusionOk="0">
                <a:moveTo>
                  <a:pt x="775661" y="768723"/>
                </a:moveTo>
                <a:lnTo>
                  <a:pt x="678703" y="768723"/>
                </a:lnTo>
                <a:lnTo>
                  <a:pt x="484788" y="768723"/>
                </a:lnTo>
                <a:lnTo>
                  <a:pt x="484788" y="768723"/>
                </a:lnTo>
                <a:lnTo>
                  <a:pt x="484788" y="768723"/>
                </a:lnTo>
                <a:lnTo>
                  <a:pt x="775661" y="768723"/>
                </a:lnTo>
                <a:close/>
                <a:moveTo>
                  <a:pt x="2326984" y="768723"/>
                </a:moveTo>
                <a:lnTo>
                  <a:pt x="2326984" y="768723"/>
                </a:lnTo>
                <a:lnTo>
                  <a:pt x="2617857" y="768723"/>
                </a:lnTo>
                <a:lnTo>
                  <a:pt x="2714815" y="768723"/>
                </a:lnTo>
                <a:lnTo>
                  <a:pt x="2617857" y="768723"/>
                </a:lnTo>
                <a:lnTo>
                  <a:pt x="2326984" y="768723"/>
                </a:lnTo>
                <a:close/>
              </a:path>
              <a:path w="3102645" h="768723" fill="none" extrusionOk="0">
                <a:moveTo>
                  <a:pt x="0" y="768723"/>
                </a:moveTo>
                <a:lnTo>
                  <a:pt x="203103" y="384362"/>
                </a:lnTo>
                <a:lnTo>
                  <a:pt x="0" y="0"/>
                </a:lnTo>
                <a:lnTo>
                  <a:pt x="387831" y="0"/>
                </a:lnTo>
                <a:lnTo>
                  <a:pt x="387831" y="0"/>
                </a:lnTo>
                <a:lnTo>
                  <a:pt x="387831" y="0"/>
                </a:lnTo>
                <a:lnTo>
                  <a:pt x="2617857" y="0"/>
                </a:lnTo>
                <a:lnTo>
                  <a:pt x="2714815" y="0"/>
                </a:lnTo>
                <a:lnTo>
                  <a:pt x="2714814" y="0"/>
                </a:lnTo>
                <a:lnTo>
                  <a:pt x="2714814" y="0"/>
                </a:lnTo>
                <a:lnTo>
                  <a:pt x="3102645" y="0"/>
                </a:lnTo>
                <a:lnTo>
                  <a:pt x="2991905" y="384362"/>
                </a:lnTo>
                <a:lnTo>
                  <a:pt x="3102645" y="768723"/>
                </a:lnTo>
                <a:lnTo>
                  <a:pt x="2423941" y="768723"/>
                </a:lnTo>
                <a:lnTo>
                  <a:pt x="2423941" y="768723"/>
                </a:lnTo>
                <a:lnTo>
                  <a:pt x="2423941" y="768723"/>
                </a:lnTo>
                <a:lnTo>
                  <a:pt x="2617857" y="768723"/>
                </a:lnTo>
                <a:lnTo>
                  <a:pt x="2714815" y="768723"/>
                </a:lnTo>
                <a:lnTo>
                  <a:pt x="2617857" y="768723"/>
                </a:lnTo>
                <a:lnTo>
                  <a:pt x="484788" y="768723"/>
                </a:lnTo>
                <a:lnTo>
                  <a:pt x="484788" y="768723"/>
                </a:lnTo>
                <a:lnTo>
                  <a:pt x="484788" y="768723"/>
                </a:lnTo>
                <a:lnTo>
                  <a:pt x="678704" y="768723"/>
                </a:lnTo>
                <a:lnTo>
                  <a:pt x="775662" y="768723"/>
                </a:lnTo>
                <a:lnTo>
                  <a:pt x="678704" y="768723"/>
                </a:lnTo>
                <a:lnTo>
                  <a:pt x="0" y="768723"/>
                </a:lnTo>
                <a:close/>
                <a:moveTo>
                  <a:pt x="775661" y="768723"/>
                </a:moveTo>
                <a:lnTo>
                  <a:pt x="775661" y="768723"/>
                </a:lnTo>
                <a:moveTo>
                  <a:pt x="2326984" y="768723"/>
                </a:moveTo>
                <a:lnTo>
                  <a:pt x="2326984" y="768723"/>
                </a:lnTo>
                <a:moveTo>
                  <a:pt x="387831" y="768723"/>
                </a:moveTo>
                <a:lnTo>
                  <a:pt x="387831" y="0"/>
                </a:lnTo>
                <a:moveTo>
                  <a:pt x="2714814" y="0"/>
                </a:moveTo>
                <a:lnTo>
                  <a:pt x="2714814" y="768723"/>
                </a:ln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accent1"/>
                </a:solidFill>
              </a:rPr>
              <a:t>学齢期の食支援</a:t>
            </a:r>
          </a:p>
        </p:txBody>
      </p:sp>
      <p:sp>
        <p:nvSpPr>
          <p:cNvPr id="20" name="リボン: 上に曲がる 17">
            <a:extLst>
              <a:ext uri="{FF2B5EF4-FFF2-40B4-BE49-F238E27FC236}">
                <a16:creationId xmlns:a16="http://schemas.microsoft.com/office/drawing/2014/main" id="{F4BE2F20-49F1-D5F8-BA34-56AEE87EAF37}"/>
              </a:ext>
            </a:extLst>
          </p:cNvPr>
          <p:cNvSpPr/>
          <p:nvPr/>
        </p:nvSpPr>
        <p:spPr>
          <a:xfrm>
            <a:off x="319223" y="2595519"/>
            <a:ext cx="2188818" cy="382278"/>
          </a:xfrm>
          <a:custGeom>
            <a:avLst/>
            <a:gdLst>
              <a:gd name="connsiteX0" fmla="*/ 0 w 3102645"/>
              <a:gd name="connsiteY0" fmla="*/ 768723 h 768723"/>
              <a:gd name="connsiteX1" fmla="*/ 678704 w 3102645"/>
              <a:gd name="connsiteY1" fmla="*/ 768723 h 768723"/>
              <a:gd name="connsiteX2" fmla="*/ 775662 w 3102645"/>
              <a:gd name="connsiteY2" fmla="*/ 768723 h 768723"/>
              <a:gd name="connsiteX3" fmla="*/ 678704 w 3102645"/>
              <a:gd name="connsiteY3" fmla="*/ 768723 h 768723"/>
              <a:gd name="connsiteX4" fmla="*/ 484788 w 3102645"/>
              <a:gd name="connsiteY4" fmla="*/ 768723 h 768723"/>
              <a:gd name="connsiteX5" fmla="*/ 484788 w 3102645"/>
              <a:gd name="connsiteY5" fmla="*/ 768723 h 768723"/>
              <a:gd name="connsiteX6" fmla="*/ 484788 w 3102645"/>
              <a:gd name="connsiteY6" fmla="*/ 768723 h 768723"/>
              <a:gd name="connsiteX7" fmla="*/ 2617857 w 3102645"/>
              <a:gd name="connsiteY7" fmla="*/ 768723 h 768723"/>
              <a:gd name="connsiteX8" fmla="*/ 2714815 w 3102645"/>
              <a:gd name="connsiteY8" fmla="*/ 768723 h 768723"/>
              <a:gd name="connsiteX9" fmla="*/ 2617857 w 3102645"/>
              <a:gd name="connsiteY9" fmla="*/ 768723 h 768723"/>
              <a:gd name="connsiteX10" fmla="*/ 2423941 w 3102645"/>
              <a:gd name="connsiteY10" fmla="*/ 768723 h 768723"/>
              <a:gd name="connsiteX11" fmla="*/ 2423941 w 3102645"/>
              <a:gd name="connsiteY11" fmla="*/ 768723 h 768723"/>
              <a:gd name="connsiteX12" fmla="*/ 2423941 w 3102645"/>
              <a:gd name="connsiteY12" fmla="*/ 768723 h 768723"/>
              <a:gd name="connsiteX13" fmla="*/ 3102645 w 3102645"/>
              <a:gd name="connsiteY13" fmla="*/ 768723 h 768723"/>
              <a:gd name="connsiteX14" fmla="*/ 2714814 w 3102645"/>
              <a:gd name="connsiteY14" fmla="*/ 384362 h 768723"/>
              <a:gd name="connsiteX15" fmla="*/ 3102645 w 3102645"/>
              <a:gd name="connsiteY15" fmla="*/ 0 h 768723"/>
              <a:gd name="connsiteX16" fmla="*/ 2714814 w 3102645"/>
              <a:gd name="connsiteY16" fmla="*/ 0 h 768723"/>
              <a:gd name="connsiteX17" fmla="*/ 2714814 w 3102645"/>
              <a:gd name="connsiteY17" fmla="*/ 0 h 768723"/>
              <a:gd name="connsiteX18" fmla="*/ 2617856 w 3102645"/>
              <a:gd name="connsiteY18" fmla="*/ 0 h 768723"/>
              <a:gd name="connsiteX19" fmla="*/ 484788 w 3102645"/>
              <a:gd name="connsiteY19" fmla="*/ 0 h 768723"/>
              <a:gd name="connsiteX20" fmla="*/ 484788 w 3102645"/>
              <a:gd name="connsiteY20" fmla="*/ 0 h 768723"/>
              <a:gd name="connsiteX21" fmla="*/ 387831 w 3102645"/>
              <a:gd name="connsiteY21" fmla="*/ 0 h 768723"/>
              <a:gd name="connsiteX22" fmla="*/ 0 w 3102645"/>
              <a:gd name="connsiteY22" fmla="*/ 0 h 768723"/>
              <a:gd name="connsiteX23" fmla="*/ 387831 w 3102645"/>
              <a:gd name="connsiteY23" fmla="*/ 384362 h 768723"/>
              <a:gd name="connsiteX24" fmla="*/ 0 w 3102645"/>
              <a:gd name="connsiteY24" fmla="*/ 768723 h 768723"/>
              <a:gd name="connsiteX0" fmla="*/ 775661 w 3102645"/>
              <a:gd name="connsiteY0" fmla="*/ 768723 h 768723"/>
              <a:gd name="connsiteX1" fmla="*/ 678703 w 3102645"/>
              <a:gd name="connsiteY1" fmla="*/ 768723 h 768723"/>
              <a:gd name="connsiteX2" fmla="*/ 484788 w 3102645"/>
              <a:gd name="connsiteY2" fmla="*/ 768723 h 768723"/>
              <a:gd name="connsiteX3" fmla="*/ 484788 w 3102645"/>
              <a:gd name="connsiteY3" fmla="*/ 768723 h 768723"/>
              <a:gd name="connsiteX4" fmla="*/ 484788 w 3102645"/>
              <a:gd name="connsiteY4" fmla="*/ 768723 h 768723"/>
              <a:gd name="connsiteX5" fmla="*/ 775661 w 3102645"/>
              <a:gd name="connsiteY5" fmla="*/ 768723 h 768723"/>
              <a:gd name="connsiteX6" fmla="*/ 2326984 w 3102645"/>
              <a:gd name="connsiteY6" fmla="*/ 768723 h 768723"/>
              <a:gd name="connsiteX7" fmla="*/ 2326984 w 3102645"/>
              <a:gd name="connsiteY7" fmla="*/ 768723 h 768723"/>
              <a:gd name="connsiteX8" fmla="*/ 2617857 w 3102645"/>
              <a:gd name="connsiteY8" fmla="*/ 768723 h 768723"/>
              <a:gd name="connsiteX9" fmla="*/ 2714815 w 3102645"/>
              <a:gd name="connsiteY9" fmla="*/ 768723 h 768723"/>
              <a:gd name="connsiteX10" fmla="*/ 2617857 w 3102645"/>
              <a:gd name="connsiteY10" fmla="*/ 768723 h 768723"/>
              <a:gd name="connsiteX11" fmla="*/ 2326984 w 3102645"/>
              <a:gd name="connsiteY11" fmla="*/ 768723 h 768723"/>
              <a:gd name="connsiteX0" fmla="*/ 0 w 3102645"/>
              <a:gd name="connsiteY0" fmla="*/ 768723 h 768723"/>
              <a:gd name="connsiteX1" fmla="*/ 387831 w 3102645"/>
              <a:gd name="connsiteY1" fmla="*/ 384362 h 768723"/>
              <a:gd name="connsiteX2" fmla="*/ 0 w 3102645"/>
              <a:gd name="connsiteY2" fmla="*/ 0 h 768723"/>
              <a:gd name="connsiteX3" fmla="*/ 387831 w 3102645"/>
              <a:gd name="connsiteY3" fmla="*/ 0 h 768723"/>
              <a:gd name="connsiteX4" fmla="*/ 387831 w 3102645"/>
              <a:gd name="connsiteY4" fmla="*/ 0 h 768723"/>
              <a:gd name="connsiteX5" fmla="*/ 387831 w 3102645"/>
              <a:gd name="connsiteY5" fmla="*/ 0 h 768723"/>
              <a:gd name="connsiteX6" fmla="*/ 2617857 w 3102645"/>
              <a:gd name="connsiteY6" fmla="*/ 0 h 768723"/>
              <a:gd name="connsiteX7" fmla="*/ 2714815 w 3102645"/>
              <a:gd name="connsiteY7" fmla="*/ 0 h 768723"/>
              <a:gd name="connsiteX8" fmla="*/ 2714814 w 3102645"/>
              <a:gd name="connsiteY8" fmla="*/ 0 h 768723"/>
              <a:gd name="connsiteX9" fmla="*/ 2714814 w 3102645"/>
              <a:gd name="connsiteY9" fmla="*/ 0 h 768723"/>
              <a:gd name="connsiteX10" fmla="*/ 3102645 w 3102645"/>
              <a:gd name="connsiteY10" fmla="*/ 0 h 768723"/>
              <a:gd name="connsiteX11" fmla="*/ 2714814 w 3102645"/>
              <a:gd name="connsiteY11" fmla="*/ 384362 h 768723"/>
              <a:gd name="connsiteX12" fmla="*/ 3102645 w 3102645"/>
              <a:gd name="connsiteY12" fmla="*/ 768723 h 768723"/>
              <a:gd name="connsiteX13" fmla="*/ 2423941 w 3102645"/>
              <a:gd name="connsiteY13" fmla="*/ 768723 h 768723"/>
              <a:gd name="connsiteX14" fmla="*/ 2423941 w 3102645"/>
              <a:gd name="connsiteY14" fmla="*/ 768723 h 768723"/>
              <a:gd name="connsiteX15" fmla="*/ 2423941 w 3102645"/>
              <a:gd name="connsiteY15" fmla="*/ 768723 h 768723"/>
              <a:gd name="connsiteX16" fmla="*/ 2617857 w 3102645"/>
              <a:gd name="connsiteY16" fmla="*/ 768723 h 768723"/>
              <a:gd name="connsiteX17" fmla="*/ 2714815 w 3102645"/>
              <a:gd name="connsiteY17" fmla="*/ 768723 h 768723"/>
              <a:gd name="connsiteX18" fmla="*/ 2617857 w 3102645"/>
              <a:gd name="connsiteY18" fmla="*/ 768723 h 768723"/>
              <a:gd name="connsiteX19" fmla="*/ 484788 w 3102645"/>
              <a:gd name="connsiteY19" fmla="*/ 768723 h 768723"/>
              <a:gd name="connsiteX20" fmla="*/ 484788 w 3102645"/>
              <a:gd name="connsiteY20" fmla="*/ 768723 h 768723"/>
              <a:gd name="connsiteX21" fmla="*/ 484788 w 3102645"/>
              <a:gd name="connsiteY21" fmla="*/ 768723 h 768723"/>
              <a:gd name="connsiteX22" fmla="*/ 678704 w 3102645"/>
              <a:gd name="connsiteY22" fmla="*/ 768723 h 768723"/>
              <a:gd name="connsiteX23" fmla="*/ 775662 w 3102645"/>
              <a:gd name="connsiteY23" fmla="*/ 768723 h 768723"/>
              <a:gd name="connsiteX24" fmla="*/ 678704 w 3102645"/>
              <a:gd name="connsiteY24" fmla="*/ 768723 h 768723"/>
              <a:gd name="connsiteX25" fmla="*/ 0 w 3102645"/>
              <a:gd name="connsiteY25" fmla="*/ 768723 h 768723"/>
              <a:gd name="connsiteX26" fmla="*/ 775661 w 3102645"/>
              <a:gd name="connsiteY26" fmla="*/ 768723 h 768723"/>
              <a:gd name="connsiteX27" fmla="*/ 775661 w 3102645"/>
              <a:gd name="connsiteY27" fmla="*/ 768723 h 768723"/>
              <a:gd name="connsiteX28" fmla="*/ 2326984 w 3102645"/>
              <a:gd name="connsiteY28" fmla="*/ 768723 h 768723"/>
              <a:gd name="connsiteX29" fmla="*/ 2326984 w 3102645"/>
              <a:gd name="connsiteY29" fmla="*/ 768723 h 768723"/>
              <a:gd name="connsiteX30" fmla="*/ 387831 w 3102645"/>
              <a:gd name="connsiteY30" fmla="*/ 768723 h 768723"/>
              <a:gd name="connsiteX31" fmla="*/ 387831 w 3102645"/>
              <a:gd name="connsiteY31" fmla="*/ 0 h 768723"/>
              <a:gd name="connsiteX32" fmla="*/ 2714814 w 3102645"/>
              <a:gd name="connsiteY32" fmla="*/ 0 h 768723"/>
              <a:gd name="connsiteX33" fmla="*/ 2714814 w 3102645"/>
              <a:gd name="connsiteY33" fmla="*/ 768723 h 768723"/>
              <a:gd name="connsiteX0" fmla="*/ 0 w 3102645"/>
              <a:gd name="connsiteY0" fmla="*/ 768723 h 768723"/>
              <a:gd name="connsiteX1" fmla="*/ 678704 w 3102645"/>
              <a:gd name="connsiteY1" fmla="*/ 768723 h 768723"/>
              <a:gd name="connsiteX2" fmla="*/ 775662 w 3102645"/>
              <a:gd name="connsiteY2" fmla="*/ 768723 h 768723"/>
              <a:gd name="connsiteX3" fmla="*/ 678704 w 3102645"/>
              <a:gd name="connsiteY3" fmla="*/ 768723 h 768723"/>
              <a:gd name="connsiteX4" fmla="*/ 484788 w 3102645"/>
              <a:gd name="connsiteY4" fmla="*/ 768723 h 768723"/>
              <a:gd name="connsiteX5" fmla="*/ 484788 w 3102645"/>
              <a:gd name="connsiteY5" fmla="*/ 768723 h 768723"/>
              <a:gd name="connsiteX6" fmla="*/ 484788 w 3102645"/>
              <a:gd name="connsiteY6" fmla="*/ 768723 h 768723"/>
              <a:gd name="connsiteX7" fmla="*/ 2617857 w 3102645"/>
              <a:gd name="connsiteY7" fmla="*/ 768723 h 768723"/>
              <a:gd name="connsiteX8" fmla="*/ 2714815 w 3102645"/>
              <a:gd name="connsiteY8" fmla="*/ 768723 h 768723"/>
              <a:gd name="connsiteX9" fmla="*/ 2617857 w 3102645"/>
              <a:gd name="connsiteY9" fmla="*/ 768723 h 768723"/>
              <a:gd name="connsiteX10" fmla="*/ 2423941 w 3102645"/>
              <a:gd name="connsiteY10" fmla="*/ 768723 h 768723"/>
              <a:gd name="connsiteX11" fmla="*/ 2423941 w 3102645"/>
              <a:gd name="connsiteY11" fmla="*/ 768723 h 768723"/>
              <a:gd name="connsiteX12" fmla="*/ 2423941 w 3102645"/>
              <a:gd name="connsiteY12" fmla="*/ 768723 h 768723"/>
              <a:gd name="connsiteX13" fmla="*/ 3102645 w 3102645"/>
              <a:gd name="connsiteY13" fmla="*/ 768723 h 768723"/>
              <a:gd name="connsiteX14" fmla="*/ 2714814 w 3102645"/>
              <a:gd name="connsiteY14" fmla="*/ 384362 h 768723"/>
              <a:gd name="connsiteX15" fmla="*/ 3102645 w 3102645"/>
              <a:gd name="connsiteY15" fmla="*/ 0 h 768723"/>
              <a:gd name="connsiteX16" fmla="*/ 2714814 w 3102645"/>
              <a:gd name="connsiteY16" fmla="*/ 0 h 768723"/>
              <a:gd name="connsiteX17" fmla="*/ 2714814 w 3102645"/>
              <a:gd name="connsiteY17" fmla="*/ 0 h 768723"/>
              <a:gd name="connsiteX18" fmla="*/ 2617856 w 3102645"/>
              <a:gd name="connsiteY18" fmla="*/ 0 h 768723"/>
              <a:gd name="connsiteX19" fmla="*/ 484788 w 3102645"/>
              <a:gd name="connsiteY19" fmla="*/ 0 h 768723"/>
              <a:gd name="connsiteX20" fmla="*/ 484788 w 3102645"/>
              <a:gd name="connsiteY20" fmla="*/ 0 h 768723"/>
              <a:gd name="connsiteX21" fmla="*/ 387831 w 3102645"/>
              <a:gd name="connsiteY21" fmla="*/ 0 h 768723"/>
              <a:gd name="connsiteX22" fmla="*/ 0 w 3102645"/>
              <a:gd name="connsiteY22" fmla="*/ 0 h 768723"/>
              <a:gd name="connsiteX23" fmla="*/ 387831 w 3102645"/>
              <a:gd name="connsiteY23" fmla="*/ 384362 h 768723"/>
              <a:gd name="connsiteX24" fmla="*/ 0 w 3102645"/>
              <a:gd name="connsiteY24" fmla="*/ 768723 h 768723"/>
              <a:gd name="connsiteX0" fmla="*/ 775661 w 3102645"/>
              <a:gd name="connsiteY0" fmla="*/ 768723 h 768723"/>
              <a:gd name="connsiteX1" fmla="*/ 678703 w 3102645"/>
              <a:gd name="connsiteY1" fmla="*/ 768723 h 768723"/>
              <a:gd name="connsiteX2" fmla="*/ 484788 w 3102645"/>
              <a:gd name="connsiteY2" fmla="*/ 768723 h 768723"/>
              <a:gd name="connsiteX3" fmla="*/ 484788 w 3102645"/>
              <a:gd name="connsiteY3" fmla="*/ 768723 h 768723"/>
              <a:gd name="connsiteX4" fmla="*/ 484788 w 3102645"/>
              <a:gd name="connsiteY4" fmla="*/ 768723 h 768723"/>
              <a:gd name="connsiteX5" fmla="*/ 775661 w 3102645"/>
              <a:gd name="connsiteY5" fmla="*/ 768723 h 768723"/>
              <a:gd name="connsiteX6" fmla="*/ 2326984 w 3102645"/>
              <a:gd name="connsiteY6" fmla="*/ 768723 h 768723"/>
              <a:gd name="connsiteX7" fmla="*/ 2326984 w 3102645"/>
              <a:gd name="connsiteY7" fmla="*/ 768723 h 768723"/>
              <a:gd name="connsiteX8" fmla="*/ 2617857 w 3102645"/>
              <a:gd name="connsiteY8" fmla="*/ 768723 h 768723"/>
              <a:gd name="connsiteX9" fmla="*/ 2714815 w 3102645"/>
              <a:gd name="connsiteY9" fmla="*/ 768723 h 768723"/>
              <a:gd name="connsiteX10" fmla="*/ 2617857 w 3102645"/>
              <a:gd name="connsiteY10" fmla="*/ 768723 h 768723"/>
              <a:gd name="connsiteX11" fmla="*/ 2326984 w 3102645"/>
              <a:gd name="connsiteY11" fmla="*/ 768723 h 768723"/>
              <a:gd name="connsiteX0" fmla="*/ 0 w 3102645"/>
              <a:gd name="connsiteY0" fmla="*/ 768723 h 768723"/>
              <a:gd name="connsiteX1" fmla="*/ 203103 w 3102645"/>
              <a:gd name="connsiteY1" fmla="*/ 384362 h 768723"/>
              <a:gd name="connsiteX2" fmla="*/ 0 w 3102645"/>
              <a:gd name="connsiteY2" fmla="*/ 0 h 768723"/>
              <a:gd name="connsiteX3" fmla="*/ 387831 w 3102645"/>
              <a:gd name="connsiteY3" fmla="*/ 0 h 768723"/>
              <a:gd name="connsiteX4" fmla="*/ 387831 w 3102645"/>
              <a:gd name="connsiteY4" fmla="*/ 0 h 768723"/>
              <a:gd name="connsiteX5" fmla="*/ 387831 w 3102645"/>
              <a:gd name="connsiteY5" fmla="*/ 0 h 768723"/>
              <a:gd name="connsiteX6" fmla="*/ 2617857 w 3102645"/>
              <a:gd name="connsiteY6" fmla="*/ 0 h 768723"/>
              <a:gd name="connsiteX7" fmla="*/ 2714815 w 3102645"/>
              <a:gd name="connsiteY7" fmla="*/ 0 h 768723"/>
              <a:gd name="connsiteX8" fmla="*/ 2714814 w 3102645"/>
              <a:gd name="connsiteY8" fmla="*/ 0 h 768723"/>
              <a:gd name="connsiteX9" fmla="*/ 2714814 w 3102645"/>
              <a:gd name="connsiteY9" fmla="*/ 0 h 768723"/>
              <a:gd name="connsiteX10" fmla="*/ 3102645 w 3102645"/>
              <a:gd name="connsiteY10" fmla="*/ 0 h 768723"/>
              <a:gd name="connsiteX11" fmla="*/ 2714814 w 3102645"/>
              <a:gd name="connsiteY11" fmla="*/ 384362 h 768723"/>
              <a:gd name="connsiteX12" fmla="*/ 3102645 w 3102645"/>
              <a:gd name="connsiteY12" fmla="*/ 768723 h 768723"/>
              <a:gd name="connsiteX13" fmla="*/ 2423941 w 3102645"/>
              <a:gd name="connsiteY13" fmla="*/ 768723 h 768723"/>
              <a:gd name="connsiteX14" fmla="*/ 2423941 w 3102645"/>
              <a:gd name="connsiteY14" fmla="*/ 768723 h 768723"/>
              <a:gd name="connsiteX15" fmla="*/ 2423941 w 3102645"/>
              <a:gd name="connsiteY15" fmla="*/ 768723 h 768723"/>
              <a:gd name="connsiteX16" fmla="*/ 2617857 w 3102645"/>
              <a:gd name="connsiteY16" fmla="*/ 768723 h 768723"/>
              <a:gd name="connsiteX17" fmla="*/ 2714815 w 3102645"/>
              <a:gd name="connsiteY17" fmla="*/ 768723 h 768723"/>
              <a:gd name="connsiteX18" fmla="*/ 2617857 w 3102645"/>
              <a:gd name="connsiteY18" fmla="*/ 768723 h 768723"/>
              <a:gd name="connsiteX19" fmla="*/ 484788 w 3102645"/>
              <a:gd name="connsiteY19" fmla="*/ 768723 h 768723"/>
              <a:gd name="connsiteX20" fmla="*/ 484788 w 3102645"/>
              <a:gd name="connsiteY20" fmla="*/ 768723 h 768723"/>
              <a:gd name="connsiteX21" fmla="*/ 484788 w 3102645"/>
              <a:gd name="connsiteY21" fmla="*/ 768723 h 768723"/>
              <a:gd name="connsiteX22" fmla="*/ 678704 w 3102645"/>
              <a:gd name="connsiteY22" fmla="*/ 768723 h 768723"/>
              <a:gd name="connsiteX23" fmla="*/ 775662 w 3102645"/>
              <a:gd name="connsiteY23" fmla="*/ 768723 h 768723"/>
              <a:gd name="connsiteX24" fmla="*/ 678704 w 3102645"/>
              <a:gd name="connsiteY24" fmla="*/ 768723 h 768723"/>
              <a:gd name="connsiteX25" fmla="*/ 0 w 3102645"/>
              <a:gd name="connsiteY25" fmla="*/ 768723 h 768723"/>
              <a:gd name="connsiteX26" fmla="*/ 775661 w 3102645"/>
              <a:gd name="connsiteY26" fmla="*/ 768723 h 768723"/>
              <a:gd name="connsiteX27" fmla="*/ 775661 w 3102645"/>
              <a:gd name="connsiteY27" fmla="*/ 768723 h 768723"/>
              <a:gd name="connsiteX28" fmla="*/ 2326984 w 3102645"/>
              <a:gd name="connsiteY28" fmla="*/ 768723 h 768723"/>
              <a:gd name="connsiteX29" fmla="*/ 2326984 w 3102645"/>
              <a:gd name="connsiteY29" fmla="*/ 768723 h 768723"/>
              <a:gd name="connsiteX30" fmla="*/ 387831 w 3102645"/>
              <a:gd name="connsiteY30" fmla="*/ 768723 h 768723"/>
              <a:gd name="connsiteX31" fmla="*/ 387831 w 3102645"/>
              <a:gd name="connsiteY31" fmla="*/ 0 h 768723"/>
              <a:gd name="connsiteX32" fmla="*/ 2714814 w 3102645"/>
              <a:gd name="connsiteY32" fmla="*/ 0 h 768723"/>
              <a:gd name="connsiteX33" fmla="*/ 2714814 w 3102645"/>
              <a:gd name="connsiteY33" fmla="*/ 768723 h 768723"/>
              <a:gd name="connsiteX0" fmla="*/ 0 w 3102645"/>
              <a:gd name="connsiteY0" fmla="*/ 768723 h 768723"/>
              <a:gd name="connsiteX1" fmla="*/ 678704 w 3102645"/>
              <a:gd name="connsiteY1" fmla="*/ 768723 h 768723"/>
              <a:gd name="connsiteX2" fmla="*/ 775662 w 3102645"/>
              <a:gd name="connsiteY2" fmla="*/ 768723 h 768723"/>
              <a:gd name="connsiteX3" fmla="*/ 678704 w 3102645"/>
              <a:gd name="connsiteY3" fmla="*/ 768723 h 768723"/>
              <a:gd name="connsiteX4" fmla="*/ 484788 w 3102645"/>
              <a:gd name="connsiteY4" fmla="*/ 768723 h 768723"/>
              <a:gd name="connsiteX5" fmla="*/ 484788 w 3102645"/>
              <a:gd name="connsiteY5" fmla="*/ 768723 h 768723"/>
              <a:gd name="connsiteX6" fmla="*/ 484788 w 3102645"/>
              <a:gd name="connsiteY6" fmla="*/ 768723 h 768723"/>
              <a:gd name="connsiteX7" fmla="*/ 2617857 w 3102645"/>
              <a:gd name="connsiteY7" fmla="*/ 768723 h 768723"/>
              <a:gd name="connsiteX8" fmla="*/ 2714815 w 3102645"/>
              <a:gd name="connsiteY8" fmla="*/ 768723 h 768723"/>
              <a:gd name="connsiteX9" fmla="*/ 2617857 w 3102645"/>
              <a:gd name="connsiteY9" fmla="*/ 768723 h 768723"/>
              <a:gd name="connsiteX10" fmla="*/ 2423941 w 3102645"/>
              <a:gd name="connsiteY10" fmla="*/ 768723 h 768723"/>
              <a:gd name="connsiteX11" fmla="*/ 2423941 w 3102645"/>
              <a:gd name="connsiteY11" fmla="*/ 768723 h 768723"/>
              <a:gd name="connsiteX12" fmla="*/ 2423941 w 3102645"/>
              <a:gd name="connsiteY12" fmla="*/ 768723 h 768723"/>
              <a:gd name="connsiteX13" fmla="*/ 3102645 w 3102645"/>
              <a:gd name="connsiteY13" fmla="*/ 768723 h 768723"/>
              <a:gd name="connsiteX14" fmla="*/ 2714814 w 3102645"/>
              <a:gd name="connsiteY14" fmla="*/ 384362 h 768723"/>
              <a:gd name="connsiteX15" fmla="*/ 3102645 w 3102645"/>
              <a:gd name="connsiteY15" fmla="*/ 0 h 768723"/>
              <a:gd name="connsiteX16" fmla="*/ 2714814 w 3102645"/>
              <a:gd name="connsiteY16" fmla="*/ 0 h 768723"/>
              <a:gd name="connsiteX17" fmla="*/ 2714814 w 3102645"/>
              <a:gd name="connsiteY17" fmla="*/ 0 h 768723"/>
              <a:gd name="connsiteX18" fmla="*/ 2617856 w 3102645"/>
              <a:gd name="connsiteY18" fmla="*/ 0 h 768723"/>
              <a:gd name="connsiteX19" fmla="*/ 484788 w 3102645"/>
              <a:gd name="connsiteY19" fmla="*/ 0 h 768723"/>
              <a:gd name="connsiteX20" fmla="*/ 484788 w 3102645"/>
              <a:gd name="connsiteY20" fmla="*/ 0 h 768723"/>
              <a:gd name="connsiteX21" fmla="*/ 387831 w 3102645"/>
              <a:gd name="connsiteY21" fmla="*/ 0 h 768723"/>
              <a:gd name="connsiteX22" fmla="*/ 0 w 3102645"/>
              <a:gd name="connsiteY22" fmla="*/ 0 h 768723"/>
              <a:gd name="connsiteX23" fmla="*/ 387831 w 3102645"/>
              <a:gd name="connsiteY23" fmla="*/ 384362 h 768723"/>
              <a:gd name="connsiteX24" fmla="*/ 0 w 3102645"/>
              <a:gd name="connsiteY24" fmla="*/ 768723 h 768723"/>
              <a:gd name="connsiteX0" fmla="*/ 775661 w 3102645"/>
              <a:gd name="connsiteY0" fmla="*/ 768723 h 768723"/>
              <a:gd name="connsiteX1" fmla="*/ 678703 w 3102645"/>
              <a:gd name="connsiteY1" fmla="*/ 768723 h 768723"/>
              <a:gd name="connsiteX2" fmla="*/ 484788 w 3102645"/>
              <a:gd name="connsiteY2" fmla="*/ 768723 h 768723"/>
              <a:gd name="connsiteX3" fmla="*/ 484788 w 3102645"/>
              <a:gd name="connsiteY3" fmla="*/ 768723 h 768723"/>
              <a:gd name="connsiteX4" fmla="*/ 484788 w 3102645"/>
              <a:gd name="connsiteY4" fmla="*/ 768723 h 768723"/>
              <a:gd name="connsiteX5" fmla="*/ 775661 w 3102645"/>
              <a:gd name="connsiteY5" fmla="*/ 768723 h 768723"/>
              <a:gd name="connsiteX6" fmla="*/ 2326984 w 3102645"/>
              <a:gd name="connsiteY6" fmla="*/ 768723 h 768723"/>
              <a:gd name="connsiteX7" fmla="*/ 2326984 w 3102645"/>
              <a:gd name="connsiteY7" fmla="*/ 768723 h 768723"/>
              <a:gd name="connsiteX8" fmla="*/ 2617857 w 3102645"/>
              <a:gd name="connsiteY8" fmla="*/ 768723 h 768723"/>
              <a:gd name="connsiteX9" fmla="*/ 2714815 w 3102645"/>
              <a:gd name="connsiteY9" fmla="*/ 768723 h 768723"/>
              <a:gd name="connsiteX10" fmla="*/ 2617857 w 3102645"/>
              <a:gd name="connsiteY10" fmla="*/ 768723 h 768723"/>
              <a:gd name="connsiteX11" fmla="*/ 2326984 w 3102645"/>
              <a:gd name="connsiteY11" fmla="*/ 768723 h 768723"/>
              <a:gd name="connsiteX0" fmla="*/ 0 w 3102645"/>
              <a:gd name="connsiteY0" fmla="*/ 768723 h 768723"/>
              <a:gd name="connsiteX1" fmla="*/ 203103 w 3102645"/>
              <a:gd name="connsiteY1" fmla="*/ 384362 h 768723"/>
              <a:gd name="connsiteX2" fmla="*/ 0 w 3102645"/>
              <a:gd name="connsiteY2" fmla="*/ 0 h 768723"/>
              <a:gd name="connsiteX3" fmla="*/ 387831 w 3102645"/>
              <a:gd name="connsiteY3" fmla="*/ 0 h 768723"/>
              <a:gd name="connsiteX4" fmla="*/ 387831 w 3102645"/>
              <a:gd name="connsiteY4" fmla="*/ 0 h 768723"/>
              <a:gd name="connsiteX5" fmla="*/ 387831 w 3102645"/>
              <a:gd name="connsiteY5" fmla="*/ 0 h 768723"/>
              <a:gd name="connsiteX6" fmla="*/ 2617857 w 3102645"/>
              <a:gd name="connsiteY6" fmla="*/ 0 h 768723"/>
              <a:gd name="connsiteX7" fmla="*/ 2714815 w 3102645"/>
              <a:gd name="connsiteY7" fmla="*/ 0 h 768723"/>
              <a:gd name="connsiteX8" fmla="*/ 2714814 w 3102645"/>
              <a:gd name="connsiteY8" fmla="*/ 0 h 768723"/>
              <a:gd name="connsiteX9" fmla="*/ 2714814 w 3102645"/>
              <a:gd name="connsiteY9" fmla="*/ 0 h 768723"/>
              <a:gd name="connsiteX10" fmla="*/ 3102645 w 3102645"/>
              <a:gd name="connsiteY10" fmla="*/ 0 h 768723"/>
              <a:gd name="connsiteX11" fmla="*/ 2991905 w 3102645"/>
              <a:gd name="connsiteY11" fmla="*/ 384362 h 768723"/>
              <a:gd name="connsiteX12" fmla="*/ 3102645 w 3102645"/>
              <a:gd name="connsiteY12" fmla="*/ 768723 h 768723"/>
              <a:gd name="connsiteX13" fmla="*/ 2423941 w 3102645"/>
              <a:gd name="connsiteY13" fmla="*/ 768723 h 768723"/>
              <a:gd name="connsiteX14" fmla="*/ 2423941 w 3102645"/>
              <a:gd name="connsiteY14" fmla="*/ 768723 h 768723"/>
              <a:gd name="connsiteX15" fmla="*/ 2423941 w 3102645"/>
              <a:gd name="connsiteY15" fmla="*/ 768723 h 768723"/>
              <a:gd name="connsiteX16" fmla="*/ 2617857 w 3102645"/>
              <a:gd name="connsiteY16" fmla="*/ 768723 h 768723"/>
              <a:gd name="connsiteX17" fmla="*/ 2714815 w 3102645"/>
              <a:gd name="connsiteY17" fmla="*/ 768723 h 768723"/>
              <a:gd name="connsiteX18" fmla="*/ 2617857 w 3102645"/>
              <a:gd name="connsiteY18" fmla="*/ 768723 h 768723"/>
              <a:gd name="connsiteX19" fmla="*/ 484788 w 3102645"/>
              <a:gd name="connsiteY19" fmla="*/ 768723 h 768723"/>
              <a:gd name="connsiteX20" fmla="*/ 484788 w 3102645"/>
              <a:gd name="connsiteY20" fmla="*/ 768723 h 768723"/>
              <a:gd name="connsiteX21" fmla="*/ 484788 w 3102645"/>
              <a:gd name="connsiteY21" fmla="*/ 768723 h 768723"/>
              <a:gd name="connsiteX22" fmla="*/ 678704 w 3102645"/>
              <a:gd name="connsiteY22" fmla="*/ 768723 h 768723"/>
              <a:gd name="connsiteX23" fmla="*/ 775662 w 3102645"/>
              <a:gd name="connsiteY23" fmla="*/ 768723 h 768723"/>
              <a:gd name="connsiteX24" fmla="*/ 678704 w 3102645"/>
              <a:gd name="connsiteY24" fmla="*/ 768723 h 768723"/>
              <a:gd name="connsiteX25" fmla="*/ 0 w 3102645"/>
              <a:gd name="connsiteY25" fmla="*/ 768723 h 768723"/>
              <a:gd name="connsiteX26" fmla="*/ 775661 w 3102645"/>
              <a:gd name="connsiteY26" fmla="*/ 768723 h 768723"/>
              <a:gd name="connsiteX27" fmla="*/ 775661 w 3102645"/>
              <a:gd name="connsiteY27" fmla="*/ 768723 h 768723"/>
              <a:gd name="connsiteX28" fmla="*/ 2326984 w 3102645"/>
              <a:gd name="connsiteY28" fmla="*/ 768723 h 768723"/>
              <a:gd name="connsiteX29" fmla="*/ 2326984 w 3102645"/>
              <a:gd name="connsiteY29" fmla="*/ 768723 h 768723"/>
              <a:gd name="connsiteX30" fmla="*/ 387831 w 3102645"/>
              <a:gd name="connsiteY30" fmla="*/ 768723 h 768723"/>
              <a:gd name="connsiteX31" fmla="*/ 387831 w 3102645"/>
              <a:gd name="connsiteY31" fmla="*/ 0 h 768723"/>
              <a:gd name="connsiteX32" fmla="*/ 2714814 w 3102645"/>
              <a:gd name="connsiteY32" fmla="*/ 0 h 768723"/>
              <a:gd name="connsiteX33" fmla="*/ 2714814 w 3102645"/>
              <a:gd name="connsiteY33" fmla="*/ 768723 h 768723"/>
              <a:gd name="connsiteX0" fmla="*/ 0 w 3102645"/>
              <a:gd name="connsiteY0" fmla="*/ 768723 h 768723"/>
              <a:gd name="connsiteX1" fmla="*/ 678704 w 3102645"/>
              <a:gd name="connsiteY1" fmla="*/ 768723 h 768723"/>
              <a:gd name="connsiteX2" fmla="*/ 775662 w 3102645"/>
              <a:gd name="connsiteY2" fmla="*/ 768723 h 768723"/>
              <a:gd name="connsiteX3" fmla="*/ 678704 w 3102645"/>
              <a:gd name="connsiteY3" fmla="*/ 768723 h 768723"/>
              <a:gd name="connsiteX4" fmla="*/ 484788 w 3102645"/>
              <a:gd name="connsiteY4" fmla="*/ 768723 h 768723"/>
              <a:gd name="connsiteX5" fmla="*/ 484788 w 3102645"/>
              <a:gd name="connsiteY5" fmla="*/ 768723 h 768723"/>
              <a:gd name="connsiteX6" fmla="*/ 484788 w 3102645"/>
              <a:gd name="connsiteY6" fmla="*/ 768723 h 768723"/>
              <a:gd name="connsiteX7" fmla="*/ 2617857 w 3102645"/>
              <a:gd name="connsiteY7" fmla="*/ 768723 h 768723"/>
              <a:gd name="connsiteX8" fmla="*/ 2714815 w 3102645"/>
              <a:gd name="connsiteY8" fmla="*/ 768723 h 768723"/>
              <a:gd name="connsiteX9" fmla="*/ 2617857 w 3102645"/>
              <a:gd name="connsiteY9" fmla="*/ 768723 h 768723"/>
              <a:gd name="connsiteX10" fmla="*/ 2423941 w 3102645"/>
              <a:gd name="connsiteY10" fmla="*/ 768723 h 768723"/>
              <a:gd name="connsiteX11" fmla="*/ 2423941 w 3102645"/>
              <a:gd name="connsiteY11" fmla="*/ 768723 h 768723"/>
              <a:gd name="connsiteX12" fmla="*/ 2423941 w 3102645"/>
              <a:gd name="connsiteY12" fmla="*/ 768723 h 768723"/>
              <a:gd name="connsiteX13" fmla="*/ 3102645 w 3102645"/>
              <a:gd name="connsiteY13" fmla="*/ 768723 h 768723"/>
              <a:gd name="connsiteX14" fmla="*/ 2908778 w 3102645"/>
              <a:gd name="connsiteY14" fmla="*/ 393599 h 768723"/>
              <a:gd name="connsiteX15" fmla="*/ 3102645 w 3102645"/>
              <a:gd name="connsiteY15" fmla="*/ 0 h 768723"/>
              <a:gd name="connsiteX16" fmla="*/ 2714814 w 3102645"/>
              <a:gd name="connsiteY16" fmla="*/ 0 h 768723"/>
              <a:gd name="connsiteX17" fmla="*/ 2714814 w 3102645"/>
              <a:gd name="connsiteY17" fmla="*/ 0 h 768723"/>
              <a:gd name="connsiteX18" fmla="*/ 2617856 w 3102645"/>
              <a:gd name="connsiteY18" fmla="*/ 0 h 768723"/>
              <a:gd name="connsiteX19" fmla="*/ 484788 w 3102645"/>
              <a:gd name="connsiteY19" fmla="*/ 0 h 768723"/>
              <a:gd name="connsiteX20" fmla="*/ 484788 w 3102645"/>
              <a:gd name="connsiteY20" fmla="*/ 0 h 768723"/>
              <a:gd name="connsiteX21" fmla="*/ 387831 w 3102645"/>
              <a:gd name="connsiteY21" fmla="*/ 0 h 768723"/>
              <a:gd name="connsiteX22" fmla="*/ 0 w 3102645"/>
              <a:gd name="connsiteY22" fmla="*/ 0 h 768723"/>
              <a:gd name="connsiteX23" fmla="*/ 387831 w 3102645"/>
              <a:gd name="connsiteY23" fmla="*/ 384362 h 768723"/>
              <a:gd name="connsiteX24" fmla="*/ 0 w 3102645"/>
              <a:gd name="connsiteY24" fmla="*/ 768723 h 768723"/>
              <a:gd name="connsiteX0" fmla="*/ 775661 w 3102645"/>
              <a:gd name="connsiteY0" fmla="*/ 768723 h 768723"/>
              <a:gd name="connsiteX1" fmla="*/ 678703 w 3102645"/>
              <a:gd name="connsiteY1" fmla="*/ 768723 h 768723"/>
              <a:gd name="connsiteX2" fmla="*/ 484788 w 3102645"/>
              <a:gd name="connsiteY2" fmla="*/ 768723 h 768723"/>
              <a:gd name="connsiteX3" fmla="*/ 484788 w 3102645"/>
              <a:gd name="connsiteY3" fmla="*/ 768723 h 768723"/>
              <a:gd name="connsiteX4" fmla="*/ 484788 w 3102645"/>
              <a:gd name="connsiteY4" fmla="*/ 768723 h 768723"/>
              <a:gd name="connsiteX5" fmla="*/ 775661 w 3102645"/>
              <a:gd name="connsiteY5" fmla="*/ 768723 h 768723"/>
              <a:gd name="connsiteX6" fmla="*/ 2326984 w 3102645"/>
              <a:gd name="connsiteY6" fmla="*/ 768723 h 768723"/>
              <a:gd name="connsiteX7" fmla="*/ 2326984 w 3102645"/>
              <a:gd name="connsiteY7" fmla="*/ 768723 h 768723"/>
              <a:gd name="connsiteX8" fmla="*/ 2617857 w 3102645"/>
              <a:gd name="connsiteY8" fmla="*/ 768723 h 768723"/>
              <a:gd name="connsiteX9" fmla="*/ 2714815 w 3102645"/>
              <a:gd name="connsiteY9" fmla="*/ 768723 h 768723"/>
              <a:gd name="connsiteX10" fmla="*/ 2617857 w 3102645"/>
              <a:gd name="connsiteY10" fmla="*/ 768723 h 768723"/>
              <a:gd name="connsiteX11" fmla="*/ 2326984 w 3102645"/>
              <a:gd name="connsiteY11" fmla="*/ 768723 h 768723"/>
              <a:gd name="connsiteX0" fmla="*/ 0 w 3102645"/>
              <a:gd name="connsiteY0" fmla="*/ 768723 h 768723"/>
              <a:gd name="connsiteX1" fmla="*/ 203103 w 3102645"/>
              <a:gd name="connsiteY1" fmla="*/ 384362 h 768723"/>
              <a:gd name="connsiteX2" fmla="*/ 0 w 3102645"/>
              <a:gd name="connsiteY2" fmla="*/ 0 h 768723"/>
              <a:gd name="connsiteX3" fmla="*/ 387831 w 3102645"/>
              <a:gd name="connsiteY3" fmla="*/ 0 h 768723"/>
              <a:gd name="connsiteX4" fmla="*/ 387831 w 3102645"/>
              <a:gd name="connsiteY4" fmla="*/ 0 h 768723"/>
              <a:gd name="connsiteX5" fmla="*/ 387831 w 3102645"/>
              <a:gd name="connsiteY5" fmla="*/ 0 h 768723"/>
              <a:gd name="connsiteX6" fmla="*/ 2617857 w 3102645"/>
              <a:gd name="connsiteY6" fmla="*/ 0 h 768723"/>
              <a:gd name="connsiteX7" fmla="*/ 2714815 w 3102645"/>
              <a:gd name="connsiteY7" fmla="*/ 0 h 768723"/>
              <a:gd name="connsiteX8" fmla="*/ 2714814 w 3102645"/>
              <a:gd name="connsiteY8" fmla="*/ 0 h 768723"/>
              <a:gd name="connsiteX9" fmla="*/ 2714814 w 3102645"/>
              <a:gd name="connsiteY9" fmla="*/ 0 h 768723"/>
              <a:gd name="connsiteX10" fmla="*/ 3102645 w 3102645"/>
              <a:gd name="connsiteY10" fmla="*/ 0 h 768723"/>
              <a:gd name="connsiteX11" fmla="*/ 2991905 w 3102645"/>
              <a:gd name="connsiteY11" fmla="*/ 384362 h 768723"/>
              <a:gd name="connsiteX12" fmla="*/ 3102645 w 3102645"/>
              <a:gd name="connsiteY12" fmla="*/ 768723 h 768723"/>
              <a:gd name="connsiteX13" fmla="*/ 2423941 w 3102645"/>
              <a:gd name="connsiteY13" fmla="*/ 768723 h 768723"/>
              <a:gd name="connsiteX14" fmla="*/ 2423941 w 3102645"/>
              <a:gd name="connsiteY14" fmla="*/ 768723 h 768723"/>
              <a:gd name="connsiteX15" fmla="*/ 2423941 w 3102645"/>
              <a:gd name="connsiteY15" fmla="*/ 768723 h 768723"/>
              <a:gd name="connsiteX16" fmla="*/ 2617857 w 3102645"/>
              <a:gd name="connsiteY16" fmla="*/ 768723 h 768723"/>
              <a:gd name="connsiteX17" fmla="*/ 2714815 w 3102645"/>
              <a:gd name="connsiteY17" fmla="*/ 768723 h 768723"/>
              <a:gd name="connsiteX18" fmla="*/ 2617857 w 3102645"/>
              <a:gd name="connsiteY18" fmla="*/ 768723 h 768723"/>
              <a:gd name="connsiteX19" fmla="*/ 484788 w 3102645"/>
              <a:gd name="connsiteY19" fmla="*/ 768723 h 768723"/>
              <a:gd name="connsiteX20" fmla="*/ 484788 w 3102645"/>
              <a:gd name="connsiteY20" fmla="*/ 768723 h 768723"/>
              <a:gd name="connsiteX21" fmla="*/ 484788 w 3102645"/>
              <a:gd name="connsiteY21" fmla="*/ 768723 h 768723"/>
              <a:gd name="connsiteX22" fmla="*/ 678704 w 3102645"/>
              <a:gd name="connsiteY22" fmla="*/ 768723 h 768723"/>
              <a:gd name="connsiteX23" fmla="*/ 775662 w 3102645"/>
              <a:gd name="connsiteY23" fmla="*/ 768723 h 768723"/>
              <a:gd name="connsiteX24" fmla="*/ 678704 w 3102645"/>
              <a:gd name="connsiteY24" fmla="*/ 768723 h 768723"/>
              <a:gd name="connsiteX25" fmla="*/ 0 w 3102645"/>
              <a:gd name="connsiteY25" fmla="*/ 768723 h 768723"/>
              <a:gd name="connsiteX26" fmla="*/ 775661 w 3102645"/>
              <a:gd name="connsiteY26" fmla="*/ 768723 h 768723"/>
              <a:gd name="connsiteX27" fmla="*/ 775661 w 3102645"/>
              <a:gd name="connsiteY27" fmla="*/ 768723 h 768723"/>
              <a:gd name="connsiteX28" fmla="*/ 2326984 w 3102645"/>
              <a:gd name="connsiteY28" fmla="*/ 768723 h 768723"/>
              <a:gd name="connsiteX29" fmla="*/ 2326984 w 3102645"/>
              <a:gd name="connsiteY29" fmla="*/ 768723 h 768723"/>
              <a:gd name="connsiteX30" fmla="*/ 387831 w 3102645"/>
              <a:gd name="connsiteY30" fmla="*/ 768723 h 768723"/>
              <a:gd name="connsiteX31" fmla="*/ 387831 w 3102645"/>
              <a:gd name="connsiteY31" fmla="*/ 0 h 768723"/>
              <a:gd name="connsiteX32" fmla="*/ 2714814 w 3102645"/>
              <a:gd name="connsiteY32" fmla="*/ 0 h 768723"/>
              <a:gd name="connsiteX33" fmla="*/ 2714814 w 3102645"/>
              <a:gd name="connsiteY33" fmla="*/ 768723 h 768723"/>
              <a:gd name="connsiteX0" fmla="*/ 0 w 3102645"/>
              <a:gd name="connsiteY0" fmla="*/ 768723 h 768723"/>
              <a:gd name="connsiteX1" fmla="*/ 678704 w 3102645"/>
              <a:gd name="connsiteY1" fmla="*/ 768723 h 768723"/>
              <a:gd name="connsiteX2" fmla="*/ 775662 w 3102645"/>
              <a:gd name="connsiteY2" fmla="*/ 768723 h 768723"/>
              <a:gd name="connsiteX3" fmla="*/ 678704 w 3102645"/>
              <a:gd name="connsiteY3" fmla="*/ 768723 h 768723"/>
              <a:gd name="connsiteX4" fmla="*/ 484788 w 3102645"/>
              <a:gd name="connsiteY4" fmla="*/ 768723 h 768723"/>
              <a:gd name="connsiteX5" fmla="*/ 484788 w 3102645"/>
              <a:gd name="connsiteY5" fmla="*/ 768723 h 768723"/>
              <a:gd name="connsiteX6" fmla="*/ 484788 w 3102645"/>
              <a:gd name="connsiteY6" fmla="*/ 768723 h 768723"/>
              <a:gd name="connsiteX7" fmla="*/ 2617857 w 3102645"/>
              <a:gd name="connsiteY7" fmla="*/ 768723 h 768723"/>
              <a:gd name="connsiteX8" fmla="*/ 2714815 w 3102645"/>
              <a:gd name="connsiteY8" fmla="*/ 768723 h 768723"/>
              <a:gd name="connsiteX9" fmla="*/ 2617857 w 3102645"/>
              <a:gd name="connsiteY9" fmla="*/ 768723 h 768723"/>
              <a:gd name="connsiteX10" fmla="*/ 2423941 w 3102645"/>
              <a:gd name="connsiteY10" fmla="*/ 768723 h 768723"/>
              <a:gd name="connsiteX11" fmla="*/ 2423941 w 3102645"/>
              <a:gd name="connsiteY11" fmla="*/ 768723 h 768723"/>
              <a:gd name="connsiteX12" fmla="*/ 2423941 w 3102645"/>
              <a:gd name="connsiteY12" fmla="*/ 768723 h 768723"/>
              <a:gd name="connsiteX13" fmla="*/ 3102645 w 3102645"/>
              <a:gd name="connsiteY13" fmla="*/ 768723 h 768723"/>
              <a:gd name="connsiteX14" fmla="*/ 2908778 w 3102645"/>
              <a:gd name="connsiteY14" fmla="*/ 393599 h 768723"/>
              <a:gd name="connsiteX15" fmla="*/ 3102645 w 3102645"/>
              <a:gd name="connsiteY15" fmla="*/ 0 h 768723"/>
              <a:gd name="connsiteX16" fmla="*/ 2714814 w 3102645"/>
              <a:gd name="connsiteY16" fmla="*/ 0 h 768723"/>
              <a:gd name="connsiteX17" fmla="*/ 2714814 w 3102645"/>
              <a:gd name="connsiteY17" fmla="*/ 0 h 768723"/>
              <a:gd name="connsiteX18" fmla="*/ 2617856 w 3102645"/>
              <a:gd name="connsiteY18" fmla="*/ 0 h 768723"/>
              <a:gd name="connsiteX19" fmla="*/ 484788 w 3102645"/>
              <a:gd name="connsiteY19" fmla="*/ 0 h 768723"/>
              <a:gd name="connsiteX20" fmla="*/ 484788 w 3102645"/>
              <a:gd name="connsiteY20" fmla="*/ 0 h 768723"/>
              <a:gd name="connsiteX21" fmla="*/ 387831 w 3102645"/>
              <a:gd name="connsiteY21" fmla="*/ 0 h 768723"/>
              <a:gd name="connsiteX22" fmla="*/ 0 w 3102645"/>
              <a:gd name="connsiteY22" fmla="*/ 0 h 768723"/>
              <a:gd name="connsiteX23" fmla="*/ 203104 w 3102645"/>
              <a:gd name="connsiteY23" fmla="*/ 384362 h 768723"/>
              <a:gd name="connsiteX24" fmla="*/ 0 w 3102645"/>
              <a:gd name="connsiteY24" fmla="*/ 768723 h 768723"/>
              <a:gd name="connsiteX0" fmla="*/ 775661 w 3102645"/>
              <a:gd name="connsiteY0" fmla="*/ 768723 h 768723"/>
              <a:gd name="connsiteX1" fmla="*/ 678703 w 3102645"/>
              <a:gd name="connsiteY1" fmla="*/ 768723 h 768723"/>
              <a:gd name="connsiteX2" fmla="*/ 484788 w 3102645"/>
              <a:gd name="connsiteY2" fmla="*/ 768723 h 768723"/>
              <a:gd name="connsiteX3" fmla="*/ 484788 w 3102645"/>
              <a:gd name="connsiteY3" fmla="*/ 768723 h 768723"/>
              <a:gd name="connsiteX4" fmla="*/ 484788 w 3102645"/>
              <a:gd name="connsiteY4" fmla="*/ 768723 h 768723"/>
              <a:gd name="connsiteX5" fmla="*/ 775661 w 3102645"/>
              <a:gd name="connsiteY5" fmla="*/ 768723 h 768723"/>
              <a:gd name="connsiteX6" fmla="*/ 2326984 w 3102645"/>
              <a:gd name="connsiteY6" fmla="*/ 768723 h 768723"/>
              <a:gd name="connsiteX7" fmla="*/ 2326984 w 3102645"/>
              <a:gd name="connsiteY7" fmla="*/ 768723 h 768723"/>
              <a:gd name="connsiteX8" fmla="*/ 2617857 w 3102645"/>
              <a:gd name="connsiteY8" fmla="*/ 768723 h 768723"/>
              <a:gd name="connsiteX9" fmla="*/ 2714815 w 3102645"/>
              <a:gd name="connsiteY9" fmla="*/ 768723 h 768723"/>
              <a:gd name="connsiteX10" fmla="*/ 2617857 w 3102645"/>
              <a:gd name="connsiteY10" fmla="*/ 768723 h 768723"/>
              <a:gd name="connsiteX11" fmla="*/ 2326984 w 3102645"/>
              <a:gd name="connsiteY11" fmla="*/ 768723 h 768723"/>
              <a:gd name="connsiteX0" fmla="*/ 0 w 3102645"/>
              <a:gd name="connsiteY0" fmla="*/ 768723 h 768723"/>
              <a:gd name="connsiteX1" fmla="*/ 203103 w 3102645"/>
              <a:gd name="connsiteY1" fmla="*/ 384362 h 768723"/>
              <a:gd name="connsiteX2" fmla="*/ 0 w 3102645"/>
              <a:gd name="connsiteY2" fmla="*/ 0 h 768723"/>
              <a:gd name="connsiteX3" fmla="*/ 387831 w 3102645"/>
              <a:gd name="connsiteY3" fmla="*/ 0 h 768723"/>
              <a:gd name="connsiteX4" fmla="*/ 387831 w 3102645"/>
              <a:gd name="connsiteY4" fmla="*/ 0 h 768723"/>
              <a:gd name="connsiteX5" fmla="*/ 387831 w 3102645"/>
              <a:gd name="connsiteY5" fmla="*/ 0 h 768723"/>
              <a:gd name="connsiteX6" fmla="*/ 2617857 w 3102645"/>
              <a:gd name="connsiteY6" fmla="*/ 0 h 768723"/>
              <a:gd name="connsiteX7" fmla="*/ 2714815 w 3102645"/>
              <a:gd name="connsiteY7" fmla="*/ 0 h 768723"/>
              <a:gd name="connsiteX8" fmla="*/ 2714814 w 3102645"/>
              <a:gd name="connsiteY8" fmla="*/ 0 h 768723"/>
              <a:gd name="connsiteX9" fmla="*/ 2714814 w 3102645"/>
              <a:gd name="connsiteY9" fmla="*/ 0 h 768723"/>
              <a:gd name="connsiteX10" fmla="*/ 3102645 w 3102645"/>
              <a:gd name="connsiteY10" fmla="*/ 0 h 768723"/>
              <a:gd name="connsiteX11" fmla="*/ 2991905 w 3102645"/>
              <a:gd name="connsiteY11" fmla="*/ 384362 h 768723"/>
              <a:gd name="connsiteX12" fmla="*/ 3102645 w 3102645"/>
              <a:gd name="connsiteY12" fmla="*/ 768723 h 768723"/>
              <a:gd name="connsiteX13" fmla="*/ 2423941 w 3102645"/>
              <a:gd name="connsiteY13" fmla="*/ 768723 h 768723"/>
              <a:gd name="connsiteX14" fmla="*/ 2423941 w 3102645"/>
              <a:gd name="connsiteY14" fmla="*/ 768723 h 768723"/>
              <a:gd name="connsiteX15" fmla="*/ 2423941 w 3102645"/>
              <a:gd name="connsiteY15" fmla="*/ 768723 h 768723"/>
              <a:gd name="connsiteX16" fmla="*/ 2617857 w 3102645"/>
              <a:gd name="connsiteY16" fmla="*/ 768723 h 768723"/>
              <a:gd name="connsiteX17" fmla="*/ 2714815 w 3102645"/>
              <a:gd name="connsiteY17" fmla="*/ 768723 h 768723"/>
              <a:gd name="connsiteX18" fmla="*/ 2617857 w 3102645"/>
              <a:gd name="connsiteY18" fmla="*/ 768723 h 768723"/>
              <a:gd name="connsiteX19" fmla="*/ 484788 w 3102645"/>
              <a:gd name="connsiteY19" fmla="*/ 768723 h 768723"/>
              <a:gd name="connsiteX20" fmla="*/ 484788 w 3102645"/>
              <a:gd name="connsiteY20" fmla="*/ 768723 h 768723"/>
              <a:gd name="connsiteX21" fmla="*/ 484788 w 3102645"/>
              <a:gd name="connsiteY21" fmla="*/ 768723 h 768723"/>
              <a:gd name="connsiteX22" fmla="*/ 678704 w 3102645"/>
              <a:gd name="connsiteY22" fmla="*/ 768723 h 768723"/>
              <a:gd name="connsiteX23" fmla="*/ 775662 w 3102645"/>
              <a:gd name="connsiteY23" fmla="*/ 768723 h 768723"/>
              <a:gd name="connsiteX24" fmla="*/ 678704 w 3102645"/>
              <a:gd name="connsiteY24" fmla="*/ 768723 h 768723"/>
              <a:gd name="connsiteX25" fmla="*/ 0 w 3102645"/>
              <a:gd name="connsiteY25" fmla="*/ 768723 h 768723"/>
              <a:gd name="connsiteX26" fmla="*/ 775661 w 3102645"/>
              <a:gd name="connsiteY26" fmla="*/ 768723 h 768723"/>
              <a:gd name="connsiteX27" fmla="*/ 775661 w 3102645"/>
              <a:gd name="connsiteY27" fmla="*/ 768723 h 768723"/>
              <a:gd name="connsiteX28" fmla="*/ 2326984 w 3102645"/>
              <a:gd name="connsiteY28" fmla="*/ 768723 h 768723"/>
              <a:gd name="connsiteX29" fmla="*/ 2326984 w 3102645"/>
              <a:gd name="connsiteY29" fmla="*/ 768723 h 768723"/>
              <a:gd name="connsiteX30" fmla="*/ 387831 w 3102645"/>
              <a:gd name="connsiteY30" fmla="*/ 768723 h 768723"/>
              <a:gd name="connsiteX31" fmla="*/ 387831 w 3102645"/>
              <a:gd name="connsiteY31" fmla="*/ 0 h 768723"/>
              <a:gd name="connsiteX32" fmla="*/ 2714814 w 3102645"/>
              <a:gd name="connsiteY32" fmla="*/ 0 h 768723"/>
              <a:gd name="connsiteX33" fmla="*/ 2714814 w 3102645"/>
              <a:gd name="connsiteY33" fmla="*/ 768723 h 7687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102645" h="768723" stroke="0" extrusionOk="0">
                <a:moveTo>
                  <a:pt x="0" y="768723"/>
                </a:moveTo>
                <a:lnTo>
                  <a:pt x="678704" y="768723"/>
                </a:lnTo>
                <a:lnTo>
                  <a:pt x="775662" y="768723"/>
                </a:lnTo>
                <a:lnTo>
                  <a:pt x="678704" y="768723"/>
                </a:lnTo>
                <a:lnTo>
                  <a:pt x="484788" y="768723"/>
                </a:lnTo>
                <a:lnTo>
                  <a:pt x="484788" y="768723"/>
                </a:lnTo>
                <a:lnTo>
                  <a:pt x="484788" y="768723"/>
                </a:lnTo>
                <a:lnTo>
                  <a:pt x="2617857" y="768723"/>
                </a:lnTo>
                <a:lnTo>
                  <a:pt x="2714815" y="768723"/>
                </a:lnTo>
                <a:lnTo>
                  <a:pt x="2617857" y="768723"/>
                </a:lnTo>
                <a:lnTo>
                  <a:pt x="2423941" y="768723"/>
                </a:lnTo>
                <a:lnTo>
                  <a:pt x="2423941" y="768723"/>
                </a:lnTo>
                <a:lnTo>
                  <a:pt x="2423941" y="768723"/>
                </a:lnTo>
                <a:lnTo>
                  <a:pt x="3102645" y="768723"/>
                </a:lnTo>
                <a:lnTo>
                  <a:pt x="2908778" y="393599"/>
                </a:lnTo>
                <a:lnTo>
                  <a:pt x="3102645" y="0"/>
                </a:lnTo>
                <a:lnTo>
                  <a:pt x="2714814" y="0"/>
                </a:lnTo>
                <a:lnTo>
                  <a:pt x="2714814" y="0"/>
                </a:lnTo>
                <a:lnTo>
                  <a:pt x="2617856" y="0"/>
                </a:lnTo>
                <a:lnTo>
                  <a:pt x="484788" y="0"/>
                </a:lnTo>
                <a:lnTo>
                  <a:pt x="484788" y="0"/>
                </a:lnTo>
                <a:lnTo>
                  <a:pt x="387831" y="0"/>
                </a:lnTo>
                <a:lnTo>
                  <a:pt x="0" y="0"/>
                </a:lnTo>
                <a:lnTo>
                  <a:pt x="203104" y="384362"/>
                </a:lnTo>
                <a:lnTo>
                  <a:pt x="0" y="768723"/>
                </a:lnTo>
                <a:close/>
              </a:path>
              <a:path w="3102645" h="768723" fill="darkenLess" stroke="0" extrusionOk="0">
                <a:moveTo>
                  <a:pt x="775661" y="768723"/>
                </a:moveTo>
                <a:lnTo>
                  <a:pt x="678703" y="768723"/>
                </a:lnTo>
                <a:lnTo>
                  <a:pt x="484788" y="768723"/>
                </a:lnTo>
                <a:lnTo>
                  <a:pt x="484788" y="768723"/>
                </a:lnTo>
                <a:lnTo>
                  <a:pt x="484788" y="768723"/>
                </a:lnTo>
                <a:lnTo>
                  <a:pt x="775661" y="768723"/>
                </a:lnTo>
                <a:close/>
                <a:moveTo>
                  <a:pt x="2326984" y="768723"/>
                </a:moveTo>
                <a:lnTo>
                  <a:pt x="2326984" y="768723"/>
                </a:lnTo>
                <a:lnTo>
                  <a:pt x="2617857" y="768723"/>
                </a:lnTo>
                <a:lnTo>
                  <a:pt x="2714815" y="768723"/>
                </a:lnTo>
                <a:lnTo>
                  <a:pt x="2617857" y="768723"/>
                </a:lnTo>
                <a:lnTo>
                  <a:pt x="2326984" y="768723"/>
                </a:lnTo>
                <a:close/>
              </a:path>
              <a:path w="3102645" h="768723" fill="none" extrusionOk="0">
                <a:moveTo>
                  <a:pt x="0" y="768723"/>
                </a:moveTo>
                <a:lnTo>
                  <a:pt x="203103" y="384362"/>
                </a:lnTo>
                <a:lnTo>
                  <a:pt x="0" y="0"/>
                </a:lnTo>
                <a:lnTo>
                  <a:pt x="387831" y="0"/>
                </a:lnTo>
                <a:lnTo>
                  <a:pt x="387831" y="0"/>
                </a:lnTo>
                <a:lnTo>
                  <a:pt x="387831" y="0"/>
                </a:lnTo>
                <a:lnTo>
                  <a:pt x="2617857" y="0"/>
                </a:lnTo>
                <a:lnTo>
                  <a:pt x="2714815" y="0"/>
                </a:lnTo>
                <a:lnTo>
                  <a:pt x="2714814" y="0"/>
                </a:lnTo>
                <a:lnTo>
                  <a:pt x="2714814" y="0"/>
                </a:lnTo>
                <a:lnTo>
                  <a:pt x="3102645" y="0"/>
                </a:lnTo>
                <a:lnTo>
                  <a:pt x="2991905" y="384362"/>
                </a:lnTo>
                <a:lnTo>
                  <a:pt x="3102645" y="768723"/>
                </a:lnTo>
                <a:lnTo>
                  <a:pt x="2423941" y="768723"/>
                </a:lnTo>
                <a:lnTo>
                  <a:pt x="2423941" y="768723"/>
                </a:lnTo>
                <a:lnTo>
                  <a:pt x="2423941" y="768723"/>
                </a:lnTo>
                <a:lnTo>
                  <a:pt x="2617857" y="768723"/>
                </a:lnTo>
                <a:lnTo>
                  <a:pt x="2714815" y="768723"/>
                </a:lnTo>
                <a:lnTo>
                  <a:pt x="2617857" y="768723"/>
                </a:lnTo>
                <a:lnTo>
                  <a:pt x="484788" y="768723"/>
                </a:lnTo>
                <a:lnTo>
                  <a:pt x="484788" y="768723"/>
                </a:lnTo>
                <a:lnTo>
                  <a:pt x="484788" y="768723"/>
                </a:lnTo>
                <a:lnTo>
                  <a:pt x="678704" y="768723"/>
                </a:lnTo>
                <a:lnTo>
                  <a:pt x="775662" y="768723"/>
                </a:lnTo>
                <a:lnTo>
                  <a:pt x="678704" y="768723"/>
                </a:lnTo>
                <a:lnTo>
                  <a:pt x="0" y="768723"/>
                </a:lnTo>
                <a:close/>
                <a:moveTo>
                  <a:pt x="775661" y="768723"/>
                </a:moveTo>
                <a:lnTo>
                  <a:pt x="775661" y="768723"/>
                </a:lnTo>
                <a:moveTo>
                  <a:pt x="2326984" y="768723"/>
                </a:moveTo>
                <a:lnTo>
                  <a:pt x="2326984" y="768723"/>
                </a:lnTo>
                <a:moveTo>
                  <a:pt x="387831" y="768723"/>
                </a:moveTo>
                <a:lnTo>
                  <a:pt x="387831" y="0"/>
                </a:lnTo>
                <a:moveTo>
                  <a:pt x="2714814" y="0"/>
                </a:moveTo>
                <a:lnTo>
                  <a:pt x="2714814" y="768723"/>
                </a:ln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accent1"/>
                </a:solidFill>
              </a:rPr>
              <a:t>乳幼児期の食支援</a:t>
            </a:r>
          </a:p>
        </p:txBody>
      </p:sp>
      <p:sp>
        <p:nvSpPr>
          <p:cNvPr id="26" name="リボン: 上に曲がる 17">
            <a:extLst>
              <a:ext uri="{FF2B5EF4-FFF2-40B4-BE49-F238E27FC236}">
                <a16:creationId xmlns:a16="http://schemas.microsoft.com/office/drawing/2014/main" id="{FE0A17C9-FDCF-421D-FFE1-8E45BBC494AF}"/>
              </a:ext>
            </a:extLst>
          </p:cNvPr>
          <p:cNvSpPr/>
          <p:nvPr/>
        </p:nvSpPr>
        <p:spPr>
          <a:xfrm>
            <a:off x="388572" y="6078647"/>
            <a:ext cx="2132883" cy="363265"/>
          </a:xfrm>
          <a:custGeom>
            <a:avLst/>
            <a:gdLst>
              <a:gd name="connsiteX0" fmla="*/ 0 w 3102645"/>
              <a:gd name="connsiteY0" fmla="*/ 768723 h 768723"/>
              <a:gd name="connsiteX1" fmla="*/ 678704 w 3102645"/>
              <a:gd name="connsiteY1" fmla="*/ 768723 h 768723"/>
              <a:gd name="connsiteX2" fmla="*/ 775662 w 3102645"/>
              <a:gd name="connsiteY2" fmla="*/ 768723 h 768723"/>
              <a:gd name="connsiteX3" fmla="*/ 678704 w 3102645"/>
              <a:gd name="connsiteY3" fmla="*/ 768723 h 768723"/>
              <a:gd name="connsiteX4" fmla="*/ 484788 w 3102645"/>
              <a:gd name="connsiteY4" fmla="*/ 768723 h 768723"/>
              <a:gd name="connsiteX5" fmla="*/ 484788 w 3102645"/>
              <a:gd name="connsiteY5" fmla="*/ 768723 h 768723"/>
              <a:gd name="connsiteX6" fmla="*/ 484788 w 3102645"/>
              <a:gd name="connsiteY6" fmla="*/ 768723 h 768723"/>
              <a:gd name="connsiteX7" fmla="*/ 2617857 w 3102645"/>
              <a:gd name="connsiteY7" fmla="*/ 768723 h 768723"/>
              <a:gd name="connsiteX8" fmla="*/ 2714815 w 3102645"/>
              <a:gd name="connsiteY8" fmla="*/ 768723 h 768723"/>
              <a:gd name="connsiteX9" fmla="*/ 2617857 w 3102645"/>
              <a:gd name="connsiteY9" fmla="*/ 768723 h 768723"/>
              <a:gd name="connsiteX10" fmla="*/ 2423941 w 3102645"/>
              <a:gd name="connsiteY10" fmla="*/ 768723 h 768723"/>
              <a:gd name="connsiteX11" fmla="*/ 2423941 w 3102645"/>
              <a:gd name="connsiteY11" fmla="*/ 768723 h 768723"/>
              <a:gd name="connsiteX12" fmla="*/ 2423941 w 3102645"/>
              <a:gd name="connsiteY12" fmla="*/ 768723 h 768723"/>
              <a:gd name="connsiteX13" fmla="*/ 3102645 w 3102645"/>
              <a:gd name="connsiteY13" fmla="*/ 768723 h 768723"/>
              <a:gd name="connsiteX14" fmla="*/ 2714814 w 3102645"/>
              <a:gd name="connsiteY14" fmla="*/ 384362 h 768723"/>
              <a:gd name="connsiteX15" fmla="*/ 3102645 w 3102645"/>
              <a:gd name="connsiteY15" fmla="*/ 0 h 768723"/>
              <a:gd name="connsiteX16" fmla="*/ 2714814 w 3102645"/>
              <a:gd name="connsiteY16" fmla="*/ 0 h 768723"/>
              <a:gd name="connsiteX17" fmla="*/ 2714814 w 3102645"/>
              <a:gd name="connsiteY17" fmla="*/ 0 h 768723"/>
              <a:gd name="connsiteX18" fmla="*/ 2617856 w 3102645"/>
              <a:gd name="connsiteY18" fmla="*/ 0 h 768723"/>
              <a:gd name="connsiteX19" fmla="*/ 484788 w 3102645"/>
              <a:gd name="connsiteY19" fmla="*/ 0 h 768723"/>
              <a:gd name="connsiteX20" fmla="*/ 484788 w 3102645"/>
              <a:gd name="connsiteY20" fmla="*/ 0 h 768723"/>
              <a:gd name="connsiteX21" fmla="*/ 387831 w 3102645"/>
              <a:gd name="connsiteY21" fmla="*/ 0 h 768723"/>
              <a:gd name="connsiteX22" fmla="*/ 0 w 3102645"/>
              <a:gd name="connsiteY22" fmla="*/ 0 h 768723"/>
              <a:gd name="connsiteX23" fmla="*/ 387831 w 3102645"/>
              <a:gd name="connsiteY23" fmla="*/ 384362 h 768723"/>
              <a:gd name="connsiteX24" fmla="*/ 0 w 3102645"/>
              <a:gd name="connsiteY24" fmla="*/ 768723 h 768723"/>
              <a:gd name="connsiteX0" fmla="*/ 775661 w 3102645"/>
              <a:gd name="connsiteY0" fmla="*/ 768723 h 768723"/>
              <a:gd name="connsiteX1" fmla="*/ 678703 w 3102645"/>
              <a:gd name="connsiteY1" fmla="*/ 768723 h 768723"/>
              <a:gd name="connsiteX2" fmla="*/ 484788 w 3102645"/>
              <a:gd name="connsiteY2" fmla="*/ 768723 h 768723"/>
              <a:gd name="connsiteX3" fmla="*/ 484788 w 3102645"/>
              <a:gd name="connsiteY3" fmla="*/ 768723 h 768723"/>
              <a:gd name="connsiteX4" fmla="*/ 484788 w 3102645"/>
              <a:gd name="connsiteY4" fmla="*/ 768723 h 768723"/>
              <a:gd name="connsiteX5" fmla="*/ 775661 w 3102645"/>
              <a:gd name="connsiteY5" fmla="*/ 768723 h 768723"/>
              <a:gd name="connsiteX6" fmla="*/ 2326984 w 3102645"/>
              <a:gd name="connsiteY6" fmla="*/ 768723 h 768723"/>
              <a:gd name="connsiteX7" fmla="*/ 2326984 w 3102645"/>
              <a:gd name="connsiteY7" fmla="*/ 768723 h 768723"/>
              <a:gd name="connsiteX8" fmla="*/ 2617857 w 3102645"/>
              <a:gd name="connsiteY8" fmla="*/ 768723 h 768723"/>
              <a:gd name="connsiteX9" fmla="*/ 2714815 w 3102645"/>
              <a:gd name="connsiteY9" fmla="*/ 768723 h 768723"/>
              <a:gd name="connsiteX10" fmla="*/ 2617857 w 3102645"/>
              <a:gd name="connsiteY10" fmla="*/ 768723 h 768723"/>
              <a:gd name="connsiteX11" fmla="*/ 2326984 w 3102645"/>
              <a:gd name="connsiteY11" fmla="*/ 768723 h 768723"/>
              <a:gd name="connsiteX0" fmla="*/ 0 w 3102645"/>
              <a:gd name="connsiteY0" fmla="*/ 768723 h 768723"/>
              <a:gd name="connsiteX1" fmla="*/ 387831 w 3102645"/>
              <a:gd name="connsiteY1" fmla="*/ 384362 h 768723"/>
              <a:gd name="connsiteX2" fmla="*/ 0 w 3102645"/>
              <a:gd name="connsiteY2" fmla="*/ 0 h 768723"/>
              <a:gd name="connsiteX3" fmla="*/ 387831 w 3102645"/>
              <a:gd name="connsiteY3" fmla="*/ 0 h 768723"/>
              <a:gd name="connsiteX4" fmla="*/ 387831 w 3102645"/>
              <a:gd name="connsiteY4" fmla="*/ 0 h 768723"/>
              <a:gd name="connsiteX5" fmla="*/ 387831 w 3102645"/>
              <a:gd name="connsiteY5" fmla="*/ 0 h 768723"/>
              <a:gd name="connsiteX6" fmla="*/ 2617857 w 3102645"/>
              <a:gd name="connsiteY6" fmla="*/ 0 h 768723"/>
              <a:gd name="connsiteX7" fmla="*/ 2714815 w 3102645"/>
              <a:gd name="connsiteY7" fmla="*/ 0 h 768723"/>
              <a:gd name="connsiteX8" fmla="*/ 2714814 w 3102645"/>
              <a:gd name="connsiteY8" fmla="*/ 0 h 768723"/>
              <a:gd name="connsiteX9" fmla="*/ 2714814 w 3102645"/>
              <a:gd name="connsiteY9" fmla="*/ 0 h 768723"/>
              <a:gd name="connsiteX10" fmla="*/ 3102645 w 3102645"/>
              <a:gd name="connsiteY10" fmla="*/ 0 h 768723"/>
              <a:gd name="connsiteX11" fmla="*/ 2714814 w 3102645"/>
              <a:gd name="connsiteY11" fmla="*/ 384362 h 768723"/>
              <a:gd name="connsiteX12" fmla="*/ 3102645 w 3102645"/>
              <a:gd name="connsiteY12" fmla="*/ 768723 h 768723"/>
              <a:gd name="connsiteX13" fmla="*/ 2423941 w 3102645"/>
              <a:gd name="connsiteY13" fmla="*/ 768723 h 768723"/>
              <a:gd name="connsiteX14" fmla="*/ 2423941 w 3102645"/>
              <a:gd name="connsiteY14" fmla="*/ 768723 h 768723"/>
              <a:gd name="connsiteX15" fmla="*/ 2423941 w 3102645"/>
              <a:gd name="connsiteY15" fmla="*/ 768723 h 768723"/>
              <a:gd name="connsiteX16" fmla="*/ 2617857 w 3102645"/>
              <a:gd name="connsiteY16" fmla="*/ 768723 h 768723"/>
              <a:gd name="connsiteX17" fmla="*/ 2714815 w 3102645"/>
              <a:gd name="connsiteY17" fmla="*/ 768723 h 768723"/>
              <a:gd name="connsiteX18" fmla="*/ 2617857 w 3102645"/>
              <a:gd name="connsiteY18" fmla="*/ 768723 h 768723"/>
              <a:gd name="connsiteX19" fmla="*/ 484788 w 3102645"/>
              <a:gd name="connsiteY19" fmla="*/ 768723 h 768723"/>
              <a:gd name="connsiteX20" fmla="*/ 484788 w 3102645"/>
              <a:gd name="connsiteY20" fmla="*/ 768723 h 768723"/>
              <a:gd name="connsiteX21" fmla="*/ 484788 w 3102645"/>
              <a:gd name="connsiteY21" fmla="*/ 768723 h 768723"/>
              <a:gd name="connsiteX22" fmla="*/ 678704 w 3102645"/>
              <a:gd name="connsiteY22" fmla="*/ 768723 h 768723"/>
              <a:gd name="connsiteX23" fmla="*/ 775662 w 3102645"/>
              <a:gd name="connsiteY23" fmla="*/ 768723 h 768723"/>
              <a:gd name="connsiteX24" fmla="*/ 678704 w 3102645"/>
              <a:gd name="connsiteY24" fmla="*/ 768723 h 768723"/>
              <a:gd name="connsiteX25" fmla="*/ 0 w 3102645"/>
              <a:gd name="connsiteY25" fmla="*/ 768723 h 768723"/>
              <a:gd name="connsiteX26" fmla="*/ 775661 w 3102645"/>
              <a:gd name="connsiteY26" fmla="*/ 768723 h 768723"/>
              <a:gd name="connsiteX27" fmla="*/ 775661 w 3102645"/>
              <a:gd name="connsiteY27" fmla="*/ 768723 h 768723"/>
              <a:gd name="connsiteX28" fmla="*/ 2326984 w 3102645"/>
              <a:gd name="connsiteY28" fmla="*/ 768723 h 768723"/>
              <a:gd name="connsiteX29" fmla="*/ 2326984 w 3102645"/>
              <a:gd name="connsiteY29" fmla="*/ 768723 h 768723"/>
              <a:gd name="connsiteX30" fmla="*/ 387831 w 3102645"/>
              <a:gd name="connsiteY30" fmla="*/ 768723 h 768723"/>
              <a:gd name="connsiteX31" fmla="*/ 387831 w 3102645"/>
              <a:gd name="connsiteY31" fmla="*/ 0 h 768723"/>
              <a:gd name="connsiteX32" fmla="*/ 2714814 w 3102645"/>
              <a:gd name="connsiteY32" fmla="*/ 0 h 768723"/>
              <a:gd name="connsiteX33" fmla="*/ 2714814 w 3102645"/>
              <a:gd name="connsiteY33" fmla="*/ 768723 h 768723"/>
              <a:gd name="connsiteX0" fmla="*/ 0 w 3102645"/>
              <a:gd name="connsiteY0" fmla="*/ 768723 h 768723"/>
              <a:gd name="connsiteX1" fmla="*/ 678704 w 3102645"/>
              <a:gd name="connsiteY1" fmla="*/ 768723 h 768723"/>
              <a:gd name="connsiteX2" fmla="*/ 775662 w 3102645"/>
              <a:gd name="connsiteY2" fmla="*/ 768723 h 768723"/>
              <a:gd name="connsiteX3" fmla="*/ 678704 w 3102645"/>
              <a:gd name="connsiteY3" fmla="*/ 768723 h 768723"/>
              <a:gd name="connsiteX4" fmla="*/ 484788 w 3102645"/>
              <a:gd name="connsiteY4" fmla="*/ 768723 h 768723"/>
              <a:gd name="connsiteX5" fmla="*/ 484788 w 3102645"/>
              <a:gd name="connsiteY5" fmla="*/ 768723 h 768723"/>
              <a:gd name="connsiteX6" fmla="*/ 484788 w 3102645"/>
              <a:gd name="connsiteY6" fmla="*/ 768723 h 768723"/>
              <a:gd name="connsiteX7" fmla="*/ 2617857 w 3102645"/>
              <a:gd name="connsiteY7" fmla="*/ 768723 h 768723"/>
              <a:gd name="connsiteX8" fmla="*/ 2714815 w 3102645"/>
              <a:gd name="connsiteY8" fmla="*/ 768723 h 768723"/>
              <a:gd name="connsiteX9" fmla="*/ 2617857 w 3102645"/>
              <a:gd name="connsiteY9" fmla="*/ 768723 h 768723"/>
              <a:gd name="connsiteX10" fmla="*/ 2423941 w 3102645"/>
              <a:gd name="connsiteY10" fmla="*/ 768723 h 768723"/>
              <a:gd name="connsiteX11" fmla="*/ 2423941 w 3102645"/>
              <a:gd name="connsiteY11" fmla="*/ 768723 h 768723"/>
              <a:gd name="connsiteX12" fmla="*/ 2423941 w 3102645"/>
              <a:gd name="connsiteY12" fmla="*/ 768723 h 768723"/>
              <a:gd name="connsiteX13" fmla="*/ 3102645 w 3102645"/>
              <a:gd name="connsiteY13" fmla="*/ 768723 h 768723"/>
              <a:gd name="connsiteX14" fmla="*/ 2714814 w 3102645"/>
              <a:gd name="connsiteY14" fmla="*/ 384362 h 768723"/>
              <a:gd name="connsiteX15" fmla="*/ 3102645 w 3102645"/>
              <a:gd name="connsiteY15" fmla="*/ 0 h 768723"/>
              <a:gd name="connsiteX16" fmla="*/ 2714814 w 3102645"/>
              <a:gd name="connsiteY16" fmla="*/ 0 h 768723"/>
              <a:gd name="connsiteX17" fmla="*/ 2714814 w 3102645"/>
              <a:gd name="connsiteY17" fmla="*/ 0 h 768723"/>
              <a:gd name="connsiteX18" fmla="*/ 2617856 w 3102645"/>
              <a:gd name="connsiteY18" fmla="*/ 0 h 768723"/>
              <a:gd name="connsiteX19" fmla="*/ 484788 w 3102645"/>
              <a:gd name="connsiteY19" fmla="*/ 0 h 768723"/>
              <a:gd name="connsiteX20" fmla="*/ 484788 w 3102645"/>
              <a:gd name="connsiteY20" fmla="*/ 0 h 768723"/>
              <a:gd name="connsiteX21" fmla="*/ 387831 w 3102645"/>
              <a:gd name="connsiteY21" fmla="*/ 0 h 768723"/>
              <a:gd name="connsiteX22" fmla="*/ 0 w 3102645"/>
              <a:gd name="connsiteY22" fmla="*/ 0 h 768723"/>
              <a:gd name="connsiteX23" fmla="*/ 387831 w 3102645"/>
              <a:gd name="connsiteY23" fmla="*/ 384362 h 768723"/>
              <a:gd name="connsiteX24" fmla="*/ 0 w 3102645"/>
              <a:gd name="connsiteY24" fmla="*/ 768723 h 768723"/>
              <a:gd name="connsiteX0" fmla="*/ 775661 w 3102645"/>
              <a:gd name="connsiteY0" fmla="*/ 768723 h 768723"/>
              <a:gd name="connsiteX1" fmla="*/ 678703 w 3102645"/>
              <a:gd name="connsiteY1" fmla="*/ 768723 h 768723"/>
              <a:gd name="connsiteX2" fmla="*/ 484788 w 3102645"/>
              <a:gd name="connsiteY2" fmla="*/ 768723 h 768723"/>
              <a:gd name="connsiteX3" fmla="*/ 484788 w 3102645"/>
              <a:gd name="connsiteY3" fmla="*/ 768723 h 768723"/>
              <a:gd name="connsiteX4" fmla="*/ 484788 w 3102645"/>
              <a:gd name="connsiteY4" fmla="*/ 768723 h 768723"/>
              <a:gd name="connsiteX5" fmla="*/ 775661 w 3102645"/>
              <a:gd name="connsiteY5" fmla="*/ 768723 h 768723"/>
              <a:gd name="connsiteX6" fmla="*/ 2326984 w 3102645"/>
              <a:gd name="connsiteY6" fmla="*/ 768723 h 768723"/>
              <a:gd name="connsiteX7" fmla="*/ 2326984 w 3102645"/>
              <a:gd name="connsiteY7" fmla="*/ 768723 h 768723"/>
              <a:gd name="connsiteX8" fmla="*/ 2617857 w 3102645"/>
              <a:gd name="connsiteY8" fmla="*/ 768723 h 768723"/>
              <a:gd name="connsiteX9" fmla="*/ 2714815 w 3102645"/>
              <a:gd name="connsiteY9" fmla="*/ 768723 h 768723"/>
              <a:gd name="connsiteX10" fmla="*/ 2617857 w 3102645"/>
              <a:gd name="connsiteY10" fmla="*/ 768723 h 768723"/>
              <a:gd name="connsiteX11" fmla="*/ 2326984 w 3102645"/>
              <a:gd name="connsiteY11" fmla="*/ 768723 h 768723"/>
              <a:gd name="connsiteX0" fmla="*/ 0 w 3102645"/>
              <a:gd name="connsiteY0" fmla="*/ 768723 h 768723"/>
              <a:gd name="connsiteX1" fmla="*/ 203103 w 3102645"/>
              <a:gd name="connsiteY1" fmla="*/ 384362 h 768723"/>
              <a:gd name="connsiteX2" fmla="*/ 0 w 3102645"/>
              <a:gd name="connsiteY2" fmla="*/ 0 h 768723"/>
              <a:gd name="connsiteX3" fmla="*/ 387831 w 3102645"/>
              <a:gd name="connsiteY3" fmla="*/ 0 h 768723"/>
              <a:gd name="connsiteX4" fmla="*/ 387831 w 3102645"/>
              <a:gd name="connsiteY4" fmla="*/ 0 h 768723"/>
              <a:gd name="connsiteX5" fmla="*/ 387831 w 3102645"/>
              <a:gd name="connsiteY5" fmla="*/ 0 h 768723"/>
              <a:gd name="connsiteX6" fmla="*/ 2617857 w 3102645"/>
              <a:gd name="connsiteY6" fmla="*/ 0 h 768723"/>
              <a:gd name="connsiteX7" fmla="*/ 2714815 w 3102645"/>
              <a:gd name="connsiteY7" fmla="*/ 0 h 768723"/>
              <a:gd name="connsiteX8" fmla="*/ 2714814 w 3102645"/>
              <a:gd name="connsiteY8" fmla="*/ 0 h 768723"/>
              <a:gd name="connsiteX9" fmla="*/ 2714814 w 3102645"/>
              <a:gd name="connsiteY9" fmla="*/ 0 h 768723"/>
              <a:gd name="connsiteX10" fmla="*/ 3102645 w 3102645"/>
              <a:gd name="connsiteY10" fmla="*/ 0 h 768723"/>
              <a:gd name="connsiteX11" fmla="*/ 2714814 w 3102645"/>
              <a:gd name="connsiteY11" fmla="*/ 384362 h 768723"/>
              <a:gd name="connsiteX12" fmla="*/ 3102645 w 3102645"/>
              <a:gd name="connsiteY12" fmla="*/ 768723 h 768723"/>
              <a:gd name="connsiteX13" fmla="*/ 2423941 w 3102645"/>
              <a:gd name="connsiteY13" fmla="*/ 768723 h 768723"/>
              <a:gd name="connsiteX14" fmla="*/ 2423941 w 3102645"/>
              <a:gd name="connsiteY14" fmla="*/ 768723 h 768723"/>
              <a:gd name="connsiteX15" fmla="*/ 2423941 w 3102645"/>
              <a:gd name="connsiteY15" fmla="*/ 768723 h 768723"/>
              <a:gd name="connsiteX16" fmla="*/ 2617857 w 3102645"/>
              <a:gd name="connsiteY16" fmla="*/ 768723 h 768723"/>
              <a:gd name="connsiteX17" fmla="*/ 2714815 w 3102645"/>
              <a:gd name="connsiteY17" fmla="*/ 768723 h 768723"/>
              <a:gd name="connsiteX18" fmla="*/ 2617857 w 3102645"/>
              <a:gd name="connsiteY18" fmla="*/ 768723 h 768723"/>
              <a:gd name="connsiteX19" fmla="*/ 484788 w 3102645"/>
              <a:gd name="connsiteY19" fmla="*/ 768723 h 768723"/>
              <a:gd name="connsiteX20" fmla="*/ 484788 w 3102645"/>
              <a:gd name="connsiteY20" fmla="*/ 768723 h 768723"/>
              <a:gd name="connsiteX21" fmla="*/ 484788 w 3102645"/>
              <a:gd name="connsiteY21" fmla="*/ 768723 h 768723"/>
              <a:gd name="connsiteX22" fmla="*/ 678704 w 3102645"/>
              <a:gd name="connsiteY22" fmla="*/ 768723 h 768723"/>
              <a:gd name="connsiteX23" fmla="*/ 775662 w 3102645"/>
              <a:gd name="connsiteY23" fmla="*/ 768723 h 768723"/>
              <a:gd name="connsiteX24" fmla="*/ 678704 w 3102645"/>
              <a:gd name="connsiteY24" fmla="*/ 768723 h 768723"/>
              <a:gd name="connsiteX25" fmla="*/ 0 w 3102645"/>
              <a:gd name="connsiteY25" fmla="*/ 768723 h 768723"/>
              <a:gd name="connsiteX26" fmla="*/ 775661 w 3102645"/>
              <a:gd name="connsiteY26" fmla="*/ 768723 h 768723"/>
              <a:gd name="connsiteX27" fmla="*/ 775661 w 3102645"/>
              <a:gd name="connsiteY27" fmla="*/ 768723 h 768723"/>
              <a:gd name="connsiteX28" fmla="*/ 2326984 w 3102645"/>
              <a:gd name="connsiteY28" fmla="*/ 768723 h 768723"/>
              <a:gd name="connsiteX29" fmla="*/ 2326984 w 3102645"/>
              <a:gd name="connsiteY29" fmla="*/ 768723 h 768723"/>
              <a:gd name="connsiteX30" fmla="*/ 387831 w 3102645"/>
              <a:gd name="connsiteY30" fmla="*/ 768723 h 768723"/>
              <a:gd name="connsiteX31" fmla="*/ 387831 w 3102645"/>
              <a:gd name="connsiteY31" fmla="*/ 0 h 768723"/>
              <a:gd name="connsiteX32" fmla="*/ 2714814 w 3102645"/>
              <a:gd name="connsiteY32" fmla="*/ 0 h 768723"/>
              <a:gd name="connsiteX33" fmla="*/ 2714814 w 3102645"/>
              <a:gd name="connsiteY33" fmla="*/ 768723 h 768723"/>
              <a:gd name="connsiteX0" fmla="*/ 0 w 3102645"/>
              <a:gd name="connsiteY0" fmla="*/ 768723 h 768723"/>
              <a:gd name="connsiteX1" fmla="*/ 678704 w 3102645"/>
              <a:gd name="connsiteY1" fmla="*/ 768723 h 768723"/>
              <a:gd name="connsiteX2" fmla="*/ 775662 w 3102645"/>
              <a:gd name="connsiteY2" fmla="*/ 768723 h 768723"/>
              <a:gd name="connsiteX3" fmla="*/ 678704 w 3102645"/>
              <a:gd name="connsiteY3" fmla="*/ 768723 h 768723"/>
              <a:gd name="connsiteX4" fmla="*/ 484788 w 3102645"/>
              <a:gd name="connsiteY4" fmla="*/ 768723 h 768723"/>
              <a:gd name="connsiteX5" fmla="*/ 484788 w 3102645"/>
              <a:gd name="connsiteY5" fmla="*/ 768723 h 768723"/>
              <a:gd name="connsiteX6" fmla="*/ 484788 w 3102645"/>
              <a:gd name="connsiteY6" fmla="*/ 768723 h 768723"/>
              <a:gd name="connsiteX7" fmla="*/ 2617857 w 3102645"/>
              <a:gd name="connsiteY7" fmla="*/ 768723 h 768723"/>
              <a:gd name="connsiteX8" fmla="*/ 2714815 w 3102645"/>
              <a:gd name="connsiteY8" fmla="*/ 768723 h 768723"/>
              <a:gd name="connsiteX9" fmla="*/ 2617857 w 3102645"/>
              <a:gd name="connsiteY9" fmla="*/ 768723 h 768723"/>
              <a:gd name="connsiteX10" fmla="*/ 2423941 w 3102645"/>
              <a:gd name="connsiteY10" fmla="*/ 768723 h 768723"/>
              <a:gd name="connsiteX11" fmla="*/ 2423941 w 3102645"/>
              <a:gd name="connsiteY11" fmla="*/ 768723 h 768723"/>
              <a:gd name="connsiteX12" fmla="*/ 2423941 w 3102645"/>
              <a:gd name="connsiteY12" fmla="*/ 768723 h 768723"/>
              <a:gd name="connsiteX13" fmla="*/ 3102645 w 3102645"/>
              <a:gd name="connsiteY13" fmla="*/ 768723 h 768723"/>
              <a:gd name="connsiteX14" fmla="*/ 2714814 w 3102645"/>
              <a:gd name="connsiteY14" fmla="*/ 384362 h 768723"/>
              <a:gd name="connsiteX15" fmla="*/ 3102645 w 3102645"/>
              <a:gd name="connsiteY15" fmla="*/ 0 h 768723"/>
              <a:gd name="connsiteX16" fmla="*/ 2714814 w 3102645"/>
              <a:gd name="connsiteY16" fmla="*/ 0 h 768723"/>
              <a:gd name="connsiteX17" fmla="*/ 2714814 w 3102645"/>
              <a:gd name="connsiteY17" fmla="*/ 0 h 768723"/>
              <a:gd name="connsiteX18" fmla="*/ 2617856 w 3102645"/>
              <a:gd name="connsiteY18" fmla="*/ 0 h 768723"/>
              <a:gd name="connsiteX19" fmla="*/ 484788 w 3102645"/>
              <a:gd name="connsiteY19" fmla="*/ 0 h 768723"/>
              <a:gd name="connsiteX20" fmla="*/ 484788 w 3102645"/>
              <a:gd name="connsiteY20" fmla="*/ 0 h 768723"/>
              <a:gd name="connsiteX21" fmla="*/ 387831 w 3102645"/>
              <a:gd name="connsiteY21" fmla="*/ 0 h 768723"/>
              <a:gd name="connsiteX22" fmla="*/ 0 w 3102645"/>
              <a:gd name="connsiteY22" fmla="*/ 0 h 768723"/>
              <a:gd name="connsiteX23" fmla="*/ 387831 w 3102645"/>
              <a:gd name="connsiteY23" fmla="*/ 384362 h 768723"/>
              <a:gd name="connsiteX24" fmla="*/ 0 w 3102645"/>
              <a:gd name="connsiteY24" fmla="*/ 768723 h 768723"/>
              <a:gd name="connsiteX0" fmla="*/ 775661 w 3102645"/>
              <a:gd name="connsiteY0" fmla="*/ 768723 h 768723"/>
              <a:gd name="connsiteX1" fmla="*/ 678703 w 3102645"/>
              <a:gd name="connsiteY1" fmla="*/ 768723 h 768723"/>
              <a:gd name="connsiteX2" fmla="*/ 484788 w 3102645"/>
              <a:gd name="connsiteY2" fmla="*/ 768723 h 768723"/>
              <a:gd name="connsiteX3" fmla="*/ 484788 w 3102645"/>
              <a:gd name="connsiteY3" fmla="*/ 768723 h 768723"/>
              <a:gd name="connsiteX4" fmla="*/ 484788 w 3102645"/>
              <a:gd name="connsiteY4" fmla="*/ 768723 h 768723"/>
              <a:gd name="connsiteX5" fmla="*/ 775661 w 3102645"/>
              <a:gd name="connsiteY5" fmla="*/ 768723 h 768723"/>
              <a:gd name="connsiteX6" fmla="*/ 2326984 w 3102645"/>
              <a:gd name="connsiteY6" fmla="*/ 768723 h 768723"/>
              <a:gd name="connsiteX7" fmla="*/ 2326984 w 3102645"/>
              <a:gd name="connsiteY7" fmla="*/ 768723 h 768723"/>
              <a:gd name="connsiteX8" fmla="*/ 2617857 w 3102645"/>
              <a:gd name="connsiteY8" fmla="*/ 768723 h 768723"/>
              <a:gd name="connsiteX9" fmla="*/ 2714815 w 3102645"/>
              <a:gd name="connsiteY9" fmla="*/ 768723 h 768723"/>
              <a:gd name="connsiteX10" fmla="*/ 2617857 w 3102645"/>
              <a:gd name="connsiteY10" fmla="*/ 768723 h 768723"/>
              <a:gd name="connsiteX11" fmla="*/ 2326984 w 3102645"/>
              <a:gd name="connsiteY11" fmla="*/ 768723 h 768723"/>
              <a:gd name="connsiteX0" fmla="*/ 0 w 3102645"/>
              <a:gd name="connsiteY0" fmla="*/ 768723 h 768723"/>
              <a:gd name="connsiteX1" fmla="*/ 203103 w 3102645"/>
              <a:gd name="connsiteY1" fmla="*/ 384362 h 768723"/>
              <a:gd name="connsiteX2" fmla="*/ 0 w 3102645"/>
              <a:gd name="connsiteY2" fmla="*/ 0 h 768723"/>
              <a:gd name="connsiteX3" fmla="*/ 387831 w 3102645"/>
              <a:gd name="connsiteY3" fmla="*/ 0 h 768723"/>
              <a:gd name="connsiteX4" fmla="*/ 387831 w 3102645"/>
              <a:gd name="connsiteY4" fmla="*/ 0 h 768723"/>
              <a:gd name="connsiteX5" fmla="*/ 387831 w 3102645"/>
              <a:gd name="connsiteY5" fmla="*/ 0 h 768723"/>
              <a:gd name="connsiteX6" fmla="*/ 2617857 w 3102645"/>
              <a:gd name="connsiteY6" fmla="*/ 0 h 768723"/>
              <a:gd name="connsiteX7" fmla="*/ 2714815 w 3102645"/>
              <a:gd name="connsiteY7" fmla="*/ 0 h 768723"/>
              <a:gd name="connsiteX8" fmla="*/ 2714814 w 3102645"/>
              <a:gd name="connsiteY8" fmla="*/ 0 h 768723"/>
              <a:gd name="connsiteX9" fmla="*/ 2714814 w 3102645"/>
              <a:gd name="connsiteY9" fmla="*/ 0 h 768723"/>
              <a:gd name="connsiteX10" fmla="*/ 3102645 w 3102645"/>
              <a:gd name="connsiteY10" fmla="*/ 0 h 768723"/>
              <a:gd name="connsiteX11" fmla="*/ 2991905 w 3102645"/>
              <a:gd name="connsiteY11" fmla="*/ 384362 h 768723"/>
              <a:gd name="connsiteX12" fmla="*/ 3102645 w 3102645"/>
              <a:gd name="connsiteY12" fmla="*/ 768723 h 768723"/>
              <a:gd name="connsiteX13" fmla="*/ 2423941 w 3102645"/>
              <a:gd name="connsiteY13" fmla="*/ 768723 h 768723"/>
              <a:gd name="connsiteX14" fmla="*/ 2423941 w 3102645"/>
              <a:gd name="connsiteY14" fmla="*/ 768723 h 768723"/>
              <a:gd name="connsiteX15" fmla="*/ 2423941 w 3102645"/>
              <a:gd name="connsiteY15" fmla="*/ 768723 h 768723"/>
              <a:gd name="connsiteX16" fmla="*/ 2617857 w 3102645"/>
              <a:gd name="connsiteY16" fmla="*/ 768723 h 768723"/>
              <a:gd name="connsiteX17" fmla="*/ 2714815 w 3102645"/>
              <a:gd name="connsiteY17" fmla="*/ 768723 h 768723"/>
              <a:gd name="connsiteX18" fmla="*/ 2617857 w 3102645"/>
              <a:gd name="connsiteY18" fmla="*/ 768723 h 768723"/>
              <a:gd name="connsiteX19" fmla="*/ 484788 w 3102645"/>
              <a:gd name="connsiteY19" fmla="*/ 768723 h 768723"/>
              <a:gd name="connsiteX20" fmla="*/ 484788 w 3102645"/>
              <a:gd name="connsiteY20" fmla="*/ 768723 h 768723"/>
              <a:gd name="connsiteX21" fmla="*/ 484788 w 3102645"/>
              <a:gd name="connsiteY21" fmla="*/ 768723 h 768723"/>
              <a:gd name="connsiteX22" fmla="*/ 678704 w 3102645"/>
              <a:gd name="connsiteY22" fmla="*/ 768723 h 768723"/>
              <a:gd name="connsiteX23" fmla="*/ 775662 w 3102645"/>
              <a:gd name="connsiteY23" fmla="*/ 768723 h 768723"/>
              <a:gd name="connsiteX24" fmla="*/ 678704 w 3102645"/>
              <a:gd name="connsiteY24" fmla="*/ 768723 h 768723"/>
              <a:gd name="connsiteX25" fmla="*/ 0 w 3102645"/>
              <a:gd name="connsiteY25" fmla="*/ 768723 h 768723"/>
              <a:gd name="connsiteX26" fmla="*/ 775661 w 3102645"/>
              <a:gd name="connsiteY26" fmla="*/ 768723 h 768723"/>
              <a:gd name="connsiteX27" fmla="*/ 775661 w 3102645"/>
              <a:gd name="connsiteY27" fmla="*/ 768723 h 768723"/>
              <a:gd name="connsiteX28" fmla="*/ 2326984 w 3102645"/>
              <a:gd name="connsiteY28" fmla="*/ 768723 h 768723"/>
              <a:gd name="connsiteX29" fmla="*/ 2326984 w 3102645"/>
              <a:gd name="connsiteY29" fmla="*/ 768723 h 768723"/>
              <a:gd name="connsiteX30" fmla="*/ 387831 w 3102645"/>
              <a:gd name="connsiteY30" fmla="*/ 768723 h 768723"/>
              <a:gd name="connsiteX31" fmla="*/ 387831 w 3102645"/>
              <a:gd name="connsiteY31" fmla="*/ 0 h 768723"/>
              <a:gd name="connsiteX32" fmla="*/ 2714814 w 3102645"/>
              <a:gd name="connsiteY32" fmla="*/ 0 h 768723"/>
              <a:gd name="connsiteX33" fmla="*/ 2714814 w 3102645"/>
              <a:gd name="connsiteY33" fmla="*/ 768723 h 768723"/>
              <a:gd name="connsiteX0" fmla="*/ 0 w 3102645"/>
              <a:gd name="connsiteY0" fmla="*/ 768723 h 768723"/>
              <a:gd name="connsiteX1" fmla="*/ 678704 w 3102645"/>
              <a:gd name="connsiteY1" fmla="*/ 768723 h 768723"/>
              <a:gd name="connsiteX2" fmla="*/ 775662 w 3102645"/>
              <a:gd name="connsiteY2" fmla="*/ 768723 h 768723"/>
              <a:gd name="connsiteX3" fmla="*/ 678704 w 3102645"/>
              <a:gd name="connsiteY3" fmla="*/ 768723 h 768723"/>
              <a:gd name="connsiteX4" fmla="*/ 484788 w 3102645"/>
              <a:gd name="connsiteY4" fmla="*/ 768723 h 768723"/>
              <a:gd name="connsiteX5" fmla="*/ 484788 w 3102645"/>
              <a:gd name="connsiteY5" fmla="*/ 768723 h 768723"/>
              <a:gd name="connsiteX6" fmla="*/ 484788 w 3102645"/>
              <a:gd name="connsiteY6" fmla="*/ 768723 h 768723"/>
              <a:gd name="connsiteX7" fmla="*/ 2617857 w 3102645"/>
              <a:gd name="connsiteY7" fmla="*/ 768723 h 768723"/>
              <a:gd name="connsiteX8" fmla="*/ 2714815 w 3102645"/>
              <a:gd name="connsiteY8" fmla="*/ 768723 h 768723"/>
              <a:gd name="connsiteX9" fmla="*/ 2617857 w 3102645"/>
              <a:gd name="connsiteY9" fmla="*/ 768723 h 768723"/>
              <a:gd name="connsiteX10" fmla="*/ 2423941 w 3102645"/>
              <a:gd name="connsiteY10" fmla="*/ 768723 h 768723"/>
              <a:gd name="connsiteX11" fmla="*/ 2423941 w 3102645"/>
              <a:gd name="connsiteY11" fmla="*/ 768723 h 768723"/>
              <a:gd name="connsiteX12" fmla="*/ 2423941 w 3102645"/>
              <a:gd name="connsiteY12" fmla="*/ 768723 h 768723"/>
              <a:gd name="connsiteX13" fmla="*/ 3102645 w 3102645"/>
              <a:gd name="connsiteY13" fmla="*/ 768723 h 768723"/>
              <a:gd name="connsiteX14" fmla="*/ 2908778 w 3102645"/>
              <a:gd name="connsiteY14" fmla="*/ 393599 h 768723"/>
              <a:gd name="connsiteX15" fmla="*/ 3102645 w 3102645"/>
              <a:gd name="connsiteY15" fmla="*/ 0 h 768723"/>
              <a:gd name="connsiteX16" fmla="*/ 2714814 w 3102645"/>
              <a:gd name="connsiteY16" fmla="*/ 0 h 768723"/>
              <a:gd name="connsiteX17" fmla="*/ 2714814 w 3102645"/>
              <a:gd name="connsiteY17" fmla="*/ 0 h 768723"/>
              <a:gd name="connsiteX18" fmla="*/ 2617856 w 3102645"/>
              <a:gd name="connsiteY18" fmla="*/ 0 h 768723"/>
              <a:gd name="connsiteX19" fmla="*/ 484788 w 3102645"/>
              <a:gd name="connsiteY19" fmla="*/ 0 h 768723"/>
              <a:gd name="connsiteX20" fmla="*/ 484788 w 3102645"/>
              <a:gd name="connsiteY20" fmla="*/ 0 h 768723"/>
              <a:gd name="connsiteX21" fmla="*/ 387831 w 3102645"/>
              <a:gd name="connsiteY21" fmla="*/ 0 h 768723"/>
              <a:gd name="connsiteX22" fmla="*/ 0 w 3102645"/>
              <a:gd name="connsiteY22" fmla="*/ 0 h 768723"/>
              <a:gd name="connsiteX23" fmla="*/ 387831 w 3102645"/>
              <a:gd name="connsiteY23" fmla="*/ 384362 h 768723"/>
              <a:gd name="connsiteX24" fmla="*/ 0 w 3102645"/>
              <a:gd name="connsiteY24" fmla="*/ 768723 h 768723"/>
              <a:gd name="connsiteX0" fmla="*/ 775661 w 3102645"/>
              <a:gd name="connsiteY0" fmla="*/ 768723 h 768723"/>
              <a:gd name="connsiteX1" fmla="*/ 678703 w 3102645"/>
              <a:gd name="connsiteY1" fmla="*/ 768723 h 768723"/>
              <a:gd name="connsiteX2" fmla="*/ 484788 w 3102645"/>
              <a:gd name="connsiteY2" fmla="*/ 768723 h 768723"/>
              <a:gd name="connsiteX3" fmla="*/ 484788 w 3102645"/>
              <a:gd name="connsiteY3" fmla="*/ 768723 h 768723"/>
              <a:gd name="connsiteX4" fmla="*/ 484788 w 3102645"/>
              <a:gd name="connsiteY4" fmla="*/ 768723 h 768723"/>
              <a:gd name="connsiteX5" fmla="*/ 775661 w 3102645"/>
              <a:gd name="connsiteY5" fmla="*/ 768723 h 768723"/>
              <a:gd name="connsiteX6" fmla="*/ 2326984 w 3102645"/>
              <a:gd name="connsiteY6" fmla="*/ 768723 h 768723"/>
              <a:gd name="connsiteX7" fmla="*/ 2326984 w 3102645"/>
              <a:gd name="connsiteY7" fmla="*/ 768723 h 768723"/>
              <a:gd name="connsiteX8" fmla="*/ 2617857 w 3102645"/>
              <a:gd name="connsiteY8" fmla="*/ 768723 h 768723"/>
              <a:gd name="connsiteX9" fmla="*/ 2714815 w 3102645"/>
              <a:gd name="connsiteY9" fmla="*/ 768723 h 768723"/>
              <a:gd name="connsiteX10" fmla="*/ 2617857 w 3102645"/>
              <a:gd name="connsiteY10" fmla="*/ 768723 h 768723"/>
              <a:gd name="connsiteX11" fmla="*/ 2326984 w 3102645"/>
              <a:gd name="connsiteY11" fmla="*/ 768723 h 768723"/>
              <a:gd name="connsiteX0" fmla="*/ 0 w 3102645"/>
              <a:gd name="connsiteY0" fmla="*/ 768723 h 768723"/>
              <a:gd name="connsiteX1" fmla="*/ 203103 w 3102645"/>
              <a:gd name="connsiteY1" fmla="*/ 384362 h 768723"/>
              <a:gd name="connsiteX2" fmla="*/ 0 w 3102645"/>
              <a:gd name="connsiteY2" fmla="*/ 0 h 768723"/>
              <a:gd name="connsiteX3" fmla="*/ 387831 w 3102645"/>
              <a:gd name="connsiteY3" fmla="*/ 0 h 768723"/>
              <a:gd name="connsiteX4" fmla="*/ 387831 w 3102645"/>
              <a:gd name="connsiteY4" fmla="*/ 0 h 768723"/>
              <a:gd name="connsiteX5" fmla="*/ 387831 w 3102645"/>
              <a:gd name="connsiteY5" fmla="*/ 0 h 768723"/>
              <a:gd name="connsiteX6" fmla="*/ 2617857 w 3102645"/>
              <a:gd name="connsiteY6" fmla="*/ 0 h 768723"/>
              <a:gd name="connsiteX7" fmla="*/ 2714815 w 3102645"/>
              <a:gd name="connsiteY7" fmla="*/ 0 h 768723"/>
              <a:gd name="connsiteX8" fmla="*/ 2714814 w 3102645"/>
              <a:gd name="connsiteY8" fmla="*/ 0 h 768723"/>
              <a:gd name="connsiteX9" fmla="*/ 2714814 w 3102645"/>
              <a:gd name="connsiteY9" fmla="*/ 0 h 768723"/>
              <a:gd name="connsiteX10" fmla="*/ 3102645 w 3102645"/>
              <a:gd name="connsiteY10" fmla="*/ 0 h 768723"/>
              <a:gd name="connsiteX11" fmla="*/ 2991905 w 3102645"/>
              <a:gd name="connsiteY11" fmla="*/ 384362 h 768723"/>
              <a:gd name="connsiteX12" fmla="*/ 3102645 w 3102645"/>
              <a:gd name="connsiteY12" fmla="*/ 768723 h 768723"/>
              <a:gd name="connsiteX13" fmla="*/ 2423941 w 3102645"/>
              <a:gd name="connsiteY13" fmla="*/ 768723 h 768723"/>
              <a:gd name="connsiteX14" fmla="*/ 2423941 w 3102645"/>
              <a:gd name="connsiteY14" fmla="*/ 768723 h 768723"/>
              <a:gd name="connsiteX15" fmla="*/ 2423941 w 3102645"/>
              <a:gd name="connsiteY15" fmla="*/ 768723 h 768723"/>
              <a:gd name="connsiteX16" fmla="*/ 2617857 w 3102645"/>
              <a:gd name="connsiteY16" fmla="*/ 768723 h 768723"/>
              <a:gd name="connsiteX17" fmla="*/ 2714815 w 3102645"/>
              <a:gd name="connsiteY17" fmla="*/ 768723 h 768723"/>
              <a:gd name="connsiteX18" fmla="*/ 2617857 w 3102645"/>
              <a:gd name="connsiteY18" fmla="*/ 768723 h 768723"/>
              <a:gd name="connsiteX19" fmla="*/ 484788 w 3102645"/>
              <a:gd name="connsiteY19" fmla="*/ 768723 h 768723"/>
              <a:gd name="connsiteX20" fmla="*/ 484788 w 3102645"/>
              <a:gd name="connsiteY20" fmla="*/ 768723 h 768723"/>
              <a:gd name="connsiteX21" fmla="*/ 484788 w 3102645"/>
              <a:gd name="connsiteY21" fmla="*/ 768723 h 768723"/>
              <a:gd name="connsiteX22" fmla="*/ 678704 w 3102645"/>
              <a:gd name="connsiteY22" fmla="*/ 768723 h 768723"/>
              <a:gd name="connsiteX23" fmla="*/ 775662 w 3102645"/>
              <a:gd name="connsiteY23" fmla="*/ 768723 h 768723"/>
              <a:gd name="connsiteX24" fmla="*/ 678704 w 3102645"/>
              <a:gd name="connsiteY24" fmla="*/ 768723 h 768723"/>
              <a:gd name="connsiteX25" fmla="*/ 0 w 3102645"/>
              <a:gd name="connsiteY25" fmla="*/ 768723 h 768723"/>
              <a:gd name="connsiteX26" fmla="*/ 775661 w 3102645"/>
              <a:gd name="connsiteY26" fmla="*/ 768723 h 768723"/>
              <a:gd name="connsiteX27" fmla="*/ 775661 w 3102645"/>
              <a:gd name="connsiteY27" fmla="*/ 768723 h 768723"/>
              <a:gd name="connsiteX28" fmla="*/ 2326984 w 3102645"/>
              <a:gd name="connsiteY28" fmla="*/ 768723 h 768723"/>
              <a:gd name="connsiteX29" fmla="*/ 2326984 w 3102645"/>
              <a:gd name="connsiteY29" fmla="*/ 768723 h 768723"/>
              <a:gd name="connsiteX30" fmla="*/ 387831 w 3102645"/>
              <a:gd name="connsiteY30" fmla="*/ 768723 h 768723"/>
              <a:gd name="connsiteX31" fmla="*/ 387831 w 3102645"/>
              <a:gd name="connsiteY31" fmla="*/ 0 h 768723"/>
              <a:gd name="connsiteX32" fmla="*/ 2714814 w 3102645"/>
              <a:gd name="connsiteY32" fmla="*/ 0 h 768723"/>
              <a:gd name="connsiteX33" fmla="*/ 2714814 w 3102645"/>
              <a:gd name="connsiteY33" fmla="*/ 768723 h 768723"/>
              <a:gd name="connsiteX0" fmla="*/ 0 w 3102645"/>
              <a:gd name="connsiteY0" fmla="*/ 768723 h 768723"/>
              <a:gd name="connsiteX1" fmla="*/ 678704 w 3102645"/>
              <a:gd name="connsiteY1" fmla="*/ 768723 h 768723"/>
              <a:gd name="connsiteX2" fmla="*/ 775662 w 3102645"/>
              <a:gd name="connsiteY2" fmla="*/ 768723 h 768723"/>
              <a:gd name="connsiteX3" fmla="*/ 678704 w 3102645"/>
              <a:gd name="connsiteY3" fmla="*/ 768723 h 768723"/>
              <a:gd name="connsiteX4" fmla="*/ 484788 w 3102645"/>
              <a:gd name="connsiteY4" fmla="*/ 768723 h 768723"/>
              <a:gd name="connsiteX5" fmla="*/ 484788 w 3102645"/>
              <a:gd name="connsiteY5" fmla="*/ 768723 h 768723"/>
              <a:gd name="connsiteX6" fmla="*/ 484788 w 3102645"/>
              <a:gd name="connsiteY6" fmla="*/ 768723 h 768723"/>
              <a:gd name="connsiteX7" fmla="*/ 2617857 w 3102645"/>
              <a:gd name="connsiteY7" fmla="*/ 768723 h 768723"/>
              <a:gd name="connsiteX8" fmla="*/ 2714815 w 3102645"/>
              <a:gd name="connsiteY8" fmla="*/ 768723 h 768723"/>
              <a:gd name="connsiteX9" fmla="*/ 2617857 w 3102645"/>
              <a:gd name="connsiteY9" fmla="*/ 768723 h 768723"/>
              <a:gd name="connsiteX10" fmla="*/ 2423941 w 3102645"/>
              <a:gd name="connsiteY10" fmla="*/ 768723 h 768723"/>
              <a:gd name="connsiteX11" fmla="*/ 2423941 w 3102645"/>
              <a:gd name="connsiteY11" fmla="*/ 768723 h 768723"/>
              <a:gd name="connsiteX12" fmla="*/ 2423941 w 3102645"/>
              <a:gd name="connsiteY12" fmla="*/ 768723 h 768723"/>
              <a:gd name="connsiteX13" fmla="*/ 3102645 w 3102645"/>
              <a:gd name="connsiteY13" fmla="*/ 768723 h 768723"/>
              <a:gd name="connsiteX14" fmla="*/ 2908778 w 3102645"/>
              <a:gd name="connsiteY14" fmla="*/ 393599 h 768723"/>
              <a:gd name="connsiteX15" fmla="*/ 3102645 w 3102645"/>
              <a:gd name="connsiteY15" fmla="*/ 0 h 768723"/>
              <a:gd name="connsiteX16" fmla="*/ 2714814 w 3102645"/>
              <a:gd name="connsiteY16" fmla="*/ 0 h 768723"/>
              <a:gd name="connsiteX17" fmla="*/ 2714814 w 3102645"/>
              <a:gd name="connsiteY17" fmla="*/ 0 h 768723"/>
              <a:gd name="connsiteX18" fmla="*/ 2617856 w 3102645"/>
              <a:gd name="connsiteY18" fmla="*/ 0 h 768723"/>
              <a:gd name="connsiteX19" fmla="*/ 484788 w 3102645"/>
              <a:gd name="connsiteY19" fmla="*/ 0 h 768723"/>
              <a:gd name="connsiteX20" fmla="*/ 484788 w 3102645"/>
              <a:gd name="connsiteY20" fmla="*/ 0 h 768723"/>
              <a:gd name="connsiteX21" fmla="*/ 387831 w 3102645"/>
              <a:gd name="connsiteY21" fmla="*/ 0 h 768723"/>
              <a:gd name="connsiteX22" fmla="*/ 0 w 3102645"/>
              <a:gd name="connsiteY22" fmla="*/ 0 h 768723"/>
              <a:gd name="connsiteX23" fmla="*/ 203104 w 3102645"/>
              <a:gd name="connsiteY23" fmla="*/ 384362 h 768723"/>
              <a:gd name="connsiteX24" fmla="*/ 0 w 3102645"/>
              <a:gd name="connsiteY24" fmla="*/ 768723 h 768723"/>
              <a:gd name="connsiteX0" fmla="*/ 775661 w 3102645"/>
              <a:gd name="connsiteY0" fmla="*/ 768723 h 768723"/>
              <a:gd name="connsiteX1" fmla="*/ 678703 w 3102645"/>
              <a:gd name="connsiteY1" fmla="*/ 768723 h 768723"/>
              <a:gd name="connsiteX2" fmla="*/ 484788 w 3102645"/>
              <a:gd name="connsiteY2" fmla="*/ 768723 h 768723"/>
              <a:gd name="connsiteX3" fmla="*/ 484788 w 3102645"/>
              <a:gd name="connsiteY3" fmla="*/ 768723 h 768723"/>
              <a:gd name="connsiteX4" fmla="*/ 484788 w 3102645"/>
              <a:gd name="connsiteY4" fmla="*/ 768723 h 768723"/>
              <a:gd name="connsiteX5" fmla="*/ 775661 w 3102645"/>
              <a:gd name="connsiteY5" fmla="*/ 768723 h 768723"/>
              <a:gd name="connsiteX6" fmla="*/ 2326984 w 3102645"/>
              <a:gd name="connsiteY6" fmla="*/ 768723 h 768723"/>
              <a:gd name="connsiteX7" fmla="*/ 2326984 w 3102645"/>
              <a:gd name="connsiteY7" fmla="*/ 768723 h 768723"/>
              <a:gd name="connsiteX8" fmla="*/ 2617857 w 3102645"/>
              <a:gd name="connsiteY8" fmla="*/ 768723 h 768723"/>
              <a:gd name="connsiteX9" fmla="*/ 2714815 w 3102645"/>
              <a:gd name="connsiteY9" fmla="*/ 768723 h 768723"/>
              <a:gd name="connsiteX10" fmla="*/ 2617857 w 3102645"/>
              <a:gd name="connsiteY10" fmla="*/ 768723 h 768723"/>
              <a:gd name="connsiteX11" fmla="*/ 2326984 w 3102645"/>
              <a:gd name="connsiteY11" fmla="*/ 768723 h 768723"/>
              <a:gd name="connsiteX0" fmla="*/ 0 w 3102645"/>
              <a:gd name="connsiteY0" fmla="*/ 768723 h 768723"/>
              <a:gd name="connsiteX1" fmla="*/ 203103 w 3102645"/>
              <a:gd name="connsiteY1" fmla="*/ 384362 h 768723"/>
              <a:gd name="connsiteX2" fmla="*/ 0 w 3102645"/>
              <a:gd name="connsiteY2" fmla="*/ 0 h 768723"/>
              <a:gd name="connsiteX3" fmla="*/ 387831 w 3102645"/>
              <a:gd name="connsiteY3" fmla="*/ 0 h 768723"/>
              <a:gd name="connsiteX4" fmla="*/ 387831 w 3102645"/>
              <a:gd name="connsiteY4" fmla="*/ 0 h 768723"/>
              <a:gd name="connsiteX5" fmla="*/ 387831 w 3102645"/>
              <a:gd name="connsiteY5" fmla="*/ 0 h 768723"/>
              <a:gd name="connsiteX6" fmla="*/ 2617857 w 3102645"/>
              <a:gd name="connsiteY6" fmla="*/ 0 h 768723"/>
              <a:gd name="connsiteX7" fmla="*/ 2714815 w 3102645"/>
              <a:gd name="connsiteY7" fmla="*/ 0 h 768723"/>
              <a:gd name="connsiteX8" fmla="*/ 2714814 w 3102645"/>
              <a:gd name="connsiteY8" fmla="*/ 0 h 768723"/>
              <a:gd name="connsiteX9" fmla="*/ 2714814 w 3102645"/>
              <a:gd name="connsiteY9" fmla="*/ 0 h 768723"/>
              <a:gd name="connsiteX10" fmla="*/ 3102645 w 3102645"/>
              <a:gd name="connsiteY10" fmla="*/ 0 h 768723"/>
              <a:gd name="connsiteX11" fmla="*/ 2991905 w 3102645"/>
              <a:gd name="connsiteY11" fmla="*/ 384362 h 768723"/>
              <a:gd name="connsiteX12" fmla="*/ 3102645 w 3102645"/>
              <a:gd name="connsiteY12" fmla="*/ 768723 h 768723"/>
              <a:gd name="connsiteX13" fmla="*/ 2423941 w 3102645"/>
              <a:gd name="connsiteY13" fmla="*/ 768723 h 768723"/>
              <a:gd name="connsiteX14" fmla="*/ 2423941 w 3102645"/>
              <a:gd name="connsiteY14" fmla="*/ 768723 h 768723"/>
              <a:gd name="connsiteX15" fmla="*/ 2423941 w 3102645"/>
              <a:gd name="connsiteY15" fmla="*/ 768723 h 768723"/>
              <a:gd name="connsiteX16" fmla="*/ 2617857 w 3102645"/>
              <a:gd name="connsiteY16" fmla="*/ 768723 h 768723"/>
              <a:gd name="connsiteX17" fmla="*/ 2714815 w 3102645"/>
              <a:gd name="connsiteY17" fmla="*/ 768723 h 768723"/>
              <a:gd name="connsiteX18" fmla="*/ 2617857 w 3102645"/>
              <a:gd name="connsiteY18" fmla="*/ 768723 h 768723"/>
              <a:gd name="connsiteX19" fmla="*/ 484788 w 3102645"/>
              <a:gd name="connsiteY19" fmla="*/ 768723 h 768723"/>
              <a:gd name="connsiteX20" fmla="*/ 484788 w 3102645"/>
              <a:gd name="connsiteY20" fmla="*/ 768723 h 768723"/>
              <a:gd name="connsiteX21" fmla="*/ 484788 w 3102645"/>
              <a:gd name="connsiteY21" fmla="*/ 768723 h 768723"/>
              <a:gd name="connsiteX22" fmla="*/ 678704 w 3102645"/>
              <a:gd name="connsiteY22" fmla="*/ 768723 h 768723"/>
              <a:gd name="connsiteX23" fmla="*/ 775662 w 3102645"/>
              <a:gd name="connsiteY23" fmla="*/ 768723 h 768723"/>
              <a:gd name="connsiteX24" fmla="*/ 678704 w 3102645"/>
              <a:gd name="connsiteY24" fmla="*/ 768723 h 768723"/>
              <a:gd name="connsiteX25" fmla="*/ 0 w 3102645"/>
              <a:gd name="connsiteY25" fmla="*/ 768723 h 768723"/>
              <a:gd name="connsiteX26" fmla="*/ 775661 w 3102645"/>
              <a:gd name="connsiteY26" fmla="*/ 768723 h 768723"/>
              <a:gd name="connsiteX27" fmla="*/ 775661 w 3102645"/>
              <a:gd name="connsiteY27" fmla="*/ 768723 h 768723"/>
              <a:gd name="connsiteX28" fmla="*/ 2326984 w 3102645"/>
              <a:gd name="connsiteY28" fmla="*/ 768723 h 768723"/>
              <a:gd name="connsiteX29" fmla="*/ 2326984 w 3102645"/>
              <a:gd name="connsiteY29" fmla="*/ 768723 h 768723"/>
              <a:gd name="connsiteX30" fmla="*/ 387831 w 3102645"/>
              <a:gd name="connsiteY30" fmla="*/ 768723 h 768723"/>
              <a:gd name="connsiteX31" fmla="*/ 387831 w 3102645"/>
              <a:gd name="connsiteY31" fmla="*/ 0 h 768723"/>
              <a:gd name="connsiteX32" fmla="*/ 2714814 w 3102645"/>
              <a:gd name="connsiteY32" fmla="*/ 0 h 768723"/>
              <a:gd name="connsiteX33" fmla="*/ 2714814 w 3102645"/>
              <a:gd name="connsiteY33" fmla="*/ 768723 h 7687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102645" h="768723" stroke="0" extrusionOk="0">
                <a:moveTo>
                  <a:pt x="0" y="768723"/>
                </a:moveTo>
                <a:lnTo>
                  <a:pt x="678704" y="768723"/>
                </a:lnTo>
                <a:lnTo>
                  <a:pt x="775662" y="768723"/>
                </a:lnTo>
                <a:lnTo>
                  <a:pt x="678704" y="768723"/>
                </a:lnTo>
                <a:lnTo>
                  <a:pt x="484788" y="768723"/>
                </a:lnTo>
                <a:lnTo>
                  <a:pt x="484788" y="768723"/>
                </a:lnTo>
                <a:lnTo>
                  <a:pt x="484788" y="768723"/>
                </a:lnTo>
                <a:lnTo>
                  <a:pt x="2617857" y="768723"/>
                </a:lnTo>
                <a:lnTo>
                  <a:pt x="2714815" y="768723"/>
                </a:lnTo>
                <a:lnTo>
                  <a:pt x="2617857" y="768723"/>
                </a:lnTo>
                <a:lnTo>
                  <a:pt x="2423941" y="768723"/>
                </a:lnTo>
                <a:lnTo>
                  <a:pt x="2423941" y="768723"/>
                </a:lnTo>
                <a:lnTo>
                  <a:pt x="2423941" y="768723"/>
                </a:lnTo>
                <a:lnTo>
                  <a:pt x="3102645" y="768723"/>
                </a:lnTo>
                <a:lnTo>
                  <a:pt x="2908778" y="393599"/>
                </a:lnTo>
                <a:lnTo>
                  <a:pt x="3102645" y="0"/>
                </a:lnTo>
                <a:lnTo>
                  <a:pt x="2714814" y="0"/>
                </a:lnTo>
                <a:lnTo>
                  <a:pt x="2714814" y="0"/>
                </a:lnTo>
                <a:lnTo>
                  <a:pt x="2617856" y="0"/>
                </a:lnTo>
                <a:lnTo>
                  <a:pt x="484788" y="0"/>
                </a:lnTo>
                <a:lnTo>
                  <a:pt x="484788" y="0"/>
                </a:lnTo>
                <a:lnTo>
                  <a:pt x="387831" y="0"/>
                </a:lnTo>
                <a:lnTo>
                  <a:pt x="0" y="0"/>
                </a:lnTo>
                <a:lnTo>
                  <a:pt x="203104" y="384362"/>
                </a:lnTo>
                <a:lnTo>
                  <a:pt x="0" y="768723"/>
                </a:lnTo>
                <a:close/>
              </a:path>
              <a:path w="3102645" h="768723" fill="darkenLess" stroke="0" extrusionOk="0">
                <a:moveTo>
                  <a:pt x="775661" y="768723"/>
                </a:moveTo>
                <a:lnTo>
                  <a:pt x="678703" y="768723"/>
                </a:lnTo>
                <a:lnTo>
                  <a:pt x="484788" y="768723"/>
                </a:lnTo>
                <a:lnTo>
                  <a:pt x="484788" y="768723"/>
                </a:lnTo>
                <a:lnTo>
                  <a:pt x="484788" y="768723"/>
                </a:lnTo>
                <a:lnTo>
                  <a:pt x="775661" y="768723"/>
                </a:lnTo>
                <a:close/>
                <a:moveTo>
                  <a:pt x="2326984" y="768723"/>
                </a:moveTo>
                <a:lnTo>
                  <a:pt x="2326984" y="768723"/>
                </a:lnTo>
                <a:lnTo>
                  <a:pt x="2617857" y="768723"/>
                </a:lnTo>
                <a:lnTo>
                  <a:pt x="2714815" y="768723"/>
                </a:lnTo>
                <a:lnTo>
                  <a:pt x="2617857" y="768723"/>
                </a:lnTo>
                <a:lnTo>
                  <a:pt x="2326984" y="768723"/>
                </a:lnTo>
                <a:close/>
              </a:path>
              <a:path w="3102645" h="768723" fill="none" extrusionOk="0">
                <a:moveTo>
                  <a:pt x="0" y="768723"/>
                </a:moveTo>
                <a:lnTo>
                  <a:pt x="203103" y="384362"/>
                </a:lnTo>
                <a:lnTo>
                  <a:pt x="0" y="0"/>
                </a:lnTo>
                <a:lnTo>
                  <a:pt x="387831" y="0"/>
                </a:lnTo>
                <a:lnTo>
                  <a:pt x="387831" y="0"/>
                </a:lnTo>
                <a:lnTo>
                  <a:pt x="387831" y="0"/>
                </a:lnTo>
                <a:lnTo>
                  <a:pt x="2617857" y="0"/>
                </a:lnTo>
                <a:lnTo>
                  <a:pt x="2714815" y="0"/>
                </a:lnTo>
                <a:lnTo>
                  <a:pt x="2714814" y="0"/>
                </a:lnTo>
                <a:lnTo>
                  <a:pt x="2714814" y="0"/>
                </a:lnTo>
                <a:lnTo>
                  <a:pt x="3102645" y="0"/>
                </a:lnTo>
                <a:lnTo>
                  <a:pt x="2991905" y="384362"/>
                </a:lnTo>
                <a:lnTo>
                  <a:pt x="3102645" y="768723"/>
                </a:lnTo>
                <a:lnTo>
                  <a:pt x="2423941" y="768723"/>
                </a:lnTo>
                <a:lnTo>
                  <a:pt x="2423941" y="768723"/>
                </a:lnTo>
                <a:lnTo>
                  <a:pt x="2423941" y="768723"/>
                </a:lnTo>
                <a:lnTo>
                  <a:pt x="2617857" y="768723"/>
                </a:lnTo>
                <a:lnTo>
                  <a:pt x="2714815" y="768723"/>
                </a:lnTo>
                <a:lnTo>
                  <a:pt x="2617857" y="768723"/>
                </a:lnTo>
                <a:lnTo>
                  <a:pt x="484788" y="768723"/>
                </a:lnTo>
                <a:lnTo>
                  <a:pt x="484788" y="768723"/>
                </a:lnTo>
                <a:lnTo>
                  <a:pt x="484788" y="768723"/>
                </a:lnTo>
                <a:lnTo>
                  <a:pt x="678704" y="768723"/>
                </a:lnTo>
                <a:lnTo>
                  <a:pt x="775662" y="768723"/>
                </a:lnTo>
                <a:lnTo>
                  <a:pt x="678704" y="768723"/>
                </a:lnTo>
                <a:lnTo>
                  <a:pt x="0" y="768723"/>
                </a:lnTo>
                <a:close/>
                <a:moveTo>
                  <a:pt x="775661" y="768723"/>
                </a:moveTo>
                <a:lnTo>
                  <a:pt x="775661" y="768723"/>
                </a:lnTo>
                <a:moveTo>
                  <a:pt x="2326984" y="768723"/>
                </a:moveTo>
                <a:lnTo>
                  <a:pt x="2326984" y="768723"/>
                </a:lnTo>
                <a:moveTo>
                  <a:pt x="387831" y="768723"/>
                </a:moveTo>
                <a:lnTo>
                  <a:pt x="387831" y="0"/>
                </a:lnTo>
                <a:moveTo>
                  <a:pt x="2714814" y="0"/>
                </a:moveTo>
                <a:lnTo>
                  <a:pt x="2714814" y="768723"/>
                </a:ln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accent1"/>
                </a:solidFill>
              </a:rPr>
              <a:t>成人期の食支援</a:t>
            </a:r>
          </a:p>
        </p:txBody>
      </p:sp>
      <p:sp>
        <p:nvSpPr>
          <p:cNvPr id="28" name="リボン: 上に曲がる 17">
            <a:extLst>
              <a:ext uri="{FF2B5EF4-FFF2-40B4-BE49-F238E27FC236}">
                <a16:creationId xmlns:a16="http://schemas.microsoft.com/office/drawing/2014/main" id="{732B25E0-1109-D75A-3377-DC1AC9ED7626}"/>
              </a:ext>
            </a:extLst>
          </p:cNvPr>
          <p:cNvSpPr/>
          <p:nvPr/>
        </p:nvSpPr>
        <p:spPr>
          <a:xfrm>
            <a:off x="388572" y="7778712"/>
            <a:ext cx="2132883" cy="399720"/>
          </a:xfrm>
          <a:custGeom>
            <a:avLst/>
            <a:gdLst>
              <a:gd name="connsiteX0" fmla="*/ 0 w 3102645"/>
              <a:gd name="connsiteY0" fmla="*/ 768723 h 768723"/>
              <a:gd name="connsiteX1" fmla="*/ 678704 w 3102645"/>
              <a:gd name="connsiteY1" fmla="*/ 768723 h 768723"/>
              <a:gd name="connsiteX2" fmla="*/ 775662 w 3102645"/>
              <a:gd name="connsiteY2" fmla="*/ 768723 h 768723"/>
              <a:gd name="connsiteX3" fmla="*/ 678704 w 3102645"/>
              <a:gd name="connsiteY3" fmla="*/ 768723 h 768723"/>
              <a:gd name="connsiteX4" fmla="*/ 484788 w 3102645"/>
              <a:gd name="connsiteY4" fmla="*/ 768723 h 768723"/>
              <a:gd name="connsiteX5" fmla="*/ 484788 w 3102645"/>
              <a:gd name="connsiteY5" fmla="*/ 768723 h 768723"/>
              <a:gd name="connsiteX6" fmla="*/ 484788 w 3102645"/>
              <a:gd name="connsiteY6" fmla="*/ 768723 h 768723"/>
              <a:gd name="connsiteX7" fmla="*/ 2617857 w 3102645"/>
              <a:gd name="connsiteY7" fmla="*/ 768723 h 768723"/>
              <a:gd name="connsiteX8" fmla="*/ 2714815 w 3102645"/>
              <a:gd name="connsiteY8" fmla="*/ 768723 h 768723"/>
              <a:gd name="connsiteX9" fmla="*/ 2617857 w 3102645"/>
              <a:gd name="connsiteY9" fmla="*/ 768723 h 768723"/>
              <a:gd name="connsiteX10" fmla="*/ 2423941 w 3102645"/>
              <a:gd name="connsiteY10" fmla="*/ 768723 h 768723"/>
              <a:gd name="connsiteX11" fmla="*/ 2423941 w 3102645"/>
              <a:gd name="connsiteY11" fmla="*/ 768723 h 768723"/>
              <a:gd name="connsiteX12" fmla="*/ 2423941 w 3102645"/>
              <a:gd name="connsiteY12" fmla="*/ 768723 h 768723"/>
              <a:gd name="connsiteX13" fmla="*/ 3102645 w 3102645"/>
              <a:gd name="connsiteY13" fmla="*/ 768723 h 768723"/>
              <a:gd name="connsiteX14" fmla="*/ 2714814 w 3102645"/>
              <a:gd name="connsiteY14" fmla="*/ 384362 h 768723"/>
              <a:gd name="connsiteX15" fmla="*/ 3102645 w 3102645"/>
              <a:gd name="connsiteY15" fmla="*/ 0 h 768723"/>
              <a:gd name="connsiteX16" fmla="*/ 2714814 w 3102645"/>
              <a:gd name="connsiteY16" fmla="*/ 0 h 768723"/>
              <a:gd name="connsiteX17" fmla="*/ 2714814 w 3102645"/>
              <a:gd name="connsiteY17" fmla="*/ 0 h 768723"/>
              <a:gd name="connsiteX18" fmla="*/ 2617856 w 3102645"/>
              <a:gd name="connsiteY18" fmla="*/ 0 h 768723"/>
              <a:gd name="connsiteX19" fmla="*/ 484788 w 3102645"/>
              <a:gd name="connsiteY19" fmla="*/ 0 h 768723"/>
              <a:gd name="connsiteX20" fmla="*/ 484788 w 3102645"/>
              <a:gd name="connsiteY20" fmla="*/ 0 h 768723"/>
              <a:gd name="connsiteX21" fmla="*/ 387831 w 3102645"/>
              <a:gd name="connsiteY21" fmla="*/ 0 h 768723"/>
              <a:gd name="connsiteX22" fmla="*/ 0 w 3102645"/>
              <a:gd name="connsiteY22" fmla="*/ 0 h 768723"/>
              <a:gd name="connsiteX23" fmla="*/ 387831 w 3102645"/>
              <a:gd name="connsiteY23" fmla="*/ 384362 h 768723"/>
              <a:gd name="connsiteX24" fmla="*/ 0 w 3102645"/>
              <a:gd name="connsiteY24" fmla="*/ 768723 h 768723"/>
              <a:gd name="connsiteX0" fmla="*/ 775661 w 3102645"/>
              <a:gd name="connsiteY0" fmla="*/ 768723 h 768723"/>
              <a:gd name="connsiteX1" fmla="*/ 678703 w 3102645"/>
              <a:gd name="connsiteY1" fmla="*/ 768723 h 768723"/>
              <a:gd name="connsiteX2" fmla="*/ 484788 w 3102645"/>
              <a:gd name="connsiteY2" fmla="*/ 768723 h 768723"/>
              <a:gd name="connsiteX3" fmla="*/ 484788 w 3102645"/>
              <a:gd name="connsiteY3" fmla="*/ 768723 h 768723"/>
              <a:gd name="connsiteX4" fmla="*/ 484788 w 3102645"/>
              <a:gd name="connsiteY4" fmla="*/ 768723 h 768723"/>
              <a:gd name="connsiteX5" fmla="*/ 775661 w 3102645"/>
              <a:gd name="connsiteY5" fmla="*/ 768723 h 768723"/>
              <a:gd name="connsiteX6" fmla="*/ 2326984 w 3102645"/>
              <a:gd name="connsiteY6" fmla="*/ 768723 h 768723"/>
              <a:gd name="connsiteX7" fmla="*/ 2326984 w 3102645"/>
              <a:gd name="connsiteY7" fmla="*/ 768723 h 768723"/>
              <a:gd name="connsiteX8" fmla="*/ 2617857 w 3102645"/>
              <a:gd name="connsiteY8" fmla="*/ 768723 h 768723"/>
              <a:gd name="connsiteX9" fmla="*/ 2714815 w 3102645"/>
              <a:gd name="connsiteY9" fmla="*/ 768723 h 768723"/>
              <a:gd name="connsiteX10" fmla="*/ 2617857 w 3102645"/>
              <a:gd name="connsiteY10" fmla="*/ 768723 h 768723"/>
              <a:gd name="connsiteX11" fmla="*/ 2326984 w 3102645"/>
              <a:gd name="connsiteY11" fmla="*/ 768723 h 768723"/>
              <a:gd name="connsiteX0" fmla="*/ 0 w 3102645"/>
              <a:gd name="connsiteY0" fmla="*/ 768723 h 768723"/>
              <a:gd name="connsiteX1" fmla="*/ 387831 w 3102645"/>
              <a:gd name="connsiteY1" fmla="*/ 384362 h 768723"/>
              <a:gd name="connsiteX2" fmla="*/ 0 w 3102645"/>
              <a:gd name="connsiteY2" fmla="*/ 0 h 768723"/>
              <a:gd name="connsiteX3" fmla="*/ 387831 w 3102645"/>
              <a:gd name="connsiteY3" fmla="*/ 0 h 768723"/>
              <a:gd name="connsiteX4" fmla="*/ 387831 w 3102645"/>
              <a:gd name="connsiteY4" fmla="*/ 0 h 768723"/>
              <a:gd name="connsiteX5" fmla="*/ 387831 w 3102645"/>
              <a:gd name="connsiteY5" fmla="*/ 0 h 768723"/>
              <a:gd name="connsiteX6" fmla="*/ 2617857 w 3102645"/>
              <a:gd name="connsiteY6" fmla="*/ 0 h 768723"/>
              <a:gd name="connsiteX7" fmla="*/ 2714815 w 3102645"/>
              <a:gd name="connsiteY7" fmla="*/ 0 h 768723"/>
              <a:gd name="connsiteX8" fmla="*/ 2714814 w 3102645"/>
              <a:gd name="connsiteY8" fmla="*/ 0 h 768723"/>
              <a:gd name="connsiteX9" fmla="*/ 2714814 w 3102645"/>
              <a:gd name="connsiteY9" fmla="*/ 0 h 768723"/>
              <a:gd name="connsiteX10" fmla="*/ 3102645 w 3102645"/>
              <a:gd name="connsiteY10" fmla="*/ 0 h 768723"/>
              <a:gd name="connsiteX11" fmla="*/ 2714814 w 3102645"/>
              <a:gd name="connsiteY11" fmla="*/ 384362 h 768723"/>
              <a:gd name="connsiteX12" fmla="*/ 3102645 w 3102645"/>
              <a:gd name="connsiteY12" fmla="*/ 768723 h 768723"/>
              <a:gd name="connsiteX13" fmla="*/ 2423941 w 3102645"/>
              <a:gd name="connsiteY13" fmla="*/ 768723 h 768723"/>
              <a:gd name="connsiteX14" fmla="*/ 2423941 w 3102645"/>
              <a:gd name="connsiteY14" fmla="*/ 768723 h 768723"/>
              <a:gd name="connsiteX15" fmla="*/ 2423941 w 3102645"/>
              <a:gd name="connsiteY15" fmla="*/ 768723 h 768723"/>
              <a:gd name="connsiteX16" fmla="*/ 2617857 w 3102645"/>
              <a:gd name="connsiteY16" fmla="*/ 768723 h 768723"/>
              <a:gd name="connsiteX17" fmla="*/ 2714815 w 3102645"/>
              <a:gd name="connsiteY17" fmla="*/ 768723 h 768723"/>
              <a:gd name="connsiteX18" fmla="*/ 2617857 w 3102645"/>
              <a:gd name="connsiteY18" fmla="*/ 768723 h 768723"/>
              <a:gd name="connsiteX19" fmla="*/ 484788 w 3102645"/>
              <a:gd name="connsiteY19" fmla="*/ 768723 h 768723"/>
              <a:gd name="connsiteX20" fmla="*/ 484788 w 3102645"/>
              <a:gd name="connsiteY20" fmla="*/ 768723 h 768723"/>
              <a:gd name="connsiteX21" fmla="*/ 484788 w 3102645"/>
              <a:gd name="connsiteY21" fmla="*/ 768723 h 768723"/>
              <a:gd name="connsiteX22" fmla="*/ 678704 w 3102645"/>
              <a:gd name="connsiteY22" fmla="*/ 768723 h 768723"/>
              <a:gd name="connsiteX23" fmla="*/ 775662 w 3102645"/>
              <a:gd name="connsiteY23" fmla="*/ 768723 h 768723"/>
              <a:gd name="connsiteX24" fmla="*/ 678704 w 3102645"/>
              <a:gd name="connsiteY24" fmla="*/ 768723 h 768723"/>
              <a:gd name="connsiteX25" fmla="*/ 0 w 3102645"/>
              <a:gd name="connsiteY25" fmla="*/ 768723 h 768723"/>
              <a:gd name="connsiteX26" fmla="*/ 775661 w 3102645"/>
              <a:gd name="connsiteY26" fmla="*/ 768723 h 768723"/>
              <a:gd name="connsiteX27" fmla="*/ 775661 w 3102645"/>
              <a:gd name="connsiteY27" fmla="*/ 768723 h 768723"/>
              <a:gd name="connsiteX28" fmla="*/ 2326984 w 3102645"/>
              <a:gd name="connsiteY28" fmla="*/ 768723 h 768723"/>
              <a:gd name="connsiteX29" fmla="*/ 2326984 w 3102645"/>
              <a:gd name="connsiteY29" fmla="*/ 768723 h 768723"/>
              <a:gd name="connsiteX30" fmla="*/ 387831 w 3102645"/>
              <a:gd name="connsiteY30" fmla="*/ 768723 h 768723"/>
              <a:gd name="connsiteX31" fmla="*/ 387831 w 3102645"/>
              <a:gd name="connsiteY31" fmla="*/ 0 h 768723"/>
              <a:gd name="connsiteX32" fmla="*/ 2714814 w 3102645"/>
              <a:gd name="connsiteY32" fmla="*/ 0 h 768723"/>
              <a:gd name="connsiteX33" fmla="*/ 2714814 w 3102645"/>
              <a:gd name="connsiteY33" fmla="*/ 768723 h 768723"/>
              <a:gd name="connsiteX0" fmla="*/ 0 w 3102645"/>
              <a:gd name="connsiteY0" fmla="*/ 768723 h 768723"/>
              <a:gd name="connsiteX1" fmla="*/ 678704 w 3102645"/>
              <a:gd name="connsiteY1" fmla="*/ 768723 h 768723"/>
              <a:gd name="connsiteX2" fmla="*/ 775662 w 3102645"/>
              <a:gd name="connsiteY2" fmla="*/ 768723 h 768723"/>
              <a:gd name="connsiteX3" fmla="*/ 678704 w 3102645"/>
              <a:gd name="connsiteY3" fmla="*/ 768723 h 768723"/>
              <a:gd name="connsiteX4" fmla="*/ 484788 w 3102645"/>
              <a:gd name="connsiteY4" fmla="*/ 768723 h 768723"/>
              <a:gd name="connsiteX5" fmla="*/ 484788 w 3102645"/>
              <a:gd name="connsiteY5" fmla="*/ 768723 h 768723"/>
              <a:gd name="connsiteX6" fmla="*/ 484788 w 3102645"/>
              <a:gd name="connsiteY6" fmla="*/ 768723 h 768723"/>
              <a:gd name="connsiteX7" fmla="*/ 2617857 w 3102645"/>
              <a:gd name="connsiteY7" fmla="*/ 768723 h 768723"/>
              <a:gd name="connsiteX8" fmla="*/ 2714815 w 3102645"/>
              <a:gd name="connsiteY8" fmla="*/ 768723 h 768723"/>
              <a:gd name="connsiteX9" fmla="*/ 2617857 w 3102645"/>
              <a:gd name="connsiteY9" fmla="*/ 768723 h 768723"/>
              <a:gd name="connsiteX10" fmla="*/ 2423941 w 3102645"/>
              <a:gd name="connsiteY10" fmla="*/ 768723 h 768723"/>
              <a:gd name="connsiteX11" fmla="*/ 2423941 w 3102645"/>
              <a:gd name="connsiteY11" fmla="*/ 768723 h 768723"/>
              <a:gd name="connsiteX12" fmla="*/ 2423941 w 3102645"/>
              <a:gd name="connsiteY12" fmla="*/ 768723 h 768723"/>
              <a:gd name="connsiteX13" fmla="*/ 3102645 w 3102645"/>
              <a:gd name="connsiteY13" fmla="*/ 768723 h 768723"/>
              <a:gd name="connsiteX14" fmla="*/ 2714814 w 3102645"/>
              <a:gd name="connsiteY14" fmla="*/ 384362 h 768723"/>
              <a:gd name="connsiteX15" fmla="*/ 3102645 w 3102645"/>
              <a:gd name="connsiteY15" fmla="*/ 0 h 768723"/>
              <a:gd name="connsiteX16" fmla="*/ 2714814 w 3102645"/>
              <a:gd name="connsiteY16" fmla="*/ 0 h 768723"/>
              <a:gd name="connsiteX17" fmla="*/ 2714814 w 3102645"/>
              <a:gd name="connsiteY17" fmla="*/ 0 h 768723"/>
              <a:gd name="connsiteX18" fmla="*/ 2617856 w 3102645"/>
              <a:gd name="connsiteY18" fmla="*/ 0 h 768723"/>
              <a:gd name="connsiteX19" fmla="*/ 484788 w 3102645"/>
              <a:gd name="connsiteY19" fmla="*/ 0 h 768723"/>
              <a:gd name="connsiteX20" fmla="*/ 484788 w 3102645"/>
              <a:gd name="connsiteY20" fmla="*/ 0 h 768723"/>
              <a:gd name="connsiteX21" fmla="*/ 387831 w 3102645"/>
              <a:gd name="connsiteY21" fmla="*/ 0 h 768723"/>
              <a:gd name="connsiteX22" fmla="*/ 0 w 3102645"/>
              <a:gd name="connsiteY22" fmla="*/ 0 h 768723"/>
              <a:gd name="connsiteX23" fmla="*/ 387831 w 3102645"/>
              <a:gd name="connsiteY23" fmla="*/ 384362 h 768723"/>
              <a:gd name="connsiteX24" fmla="*/ 0 w 3102645"/>
              <a:gd name="connsiteY24" fmla="*/ 768723 h 768723"/>
              <a:gd name="connsiteX0" fmla="*/ 775661 w 3102645"/>
              <a:gd name="connsiteY0" fmla="*/ 768723 h 768723"/>
              <a:gd name="connsiteX1" fmla="*/ 678703 w 3102645"/>
              <a:gd name="connsiteY1" fmla="*/ 768723 h 768723"/>
              <a:gd name="connsiteX2" fmla="*/ 484788 w 3102645"/>
              <a:gd name="connsiteY2" fmla="*/ 768723 h 768723"/>
              <a:gd name="connsiteX3" fmla="*/ 484788 w 3102645"/>
              <a:gd name="connsiteY3" fmla="*/ 768723 h 768723"/>
              <a:gd name="connsiteX4" fmla="*/ 484788 w 3102645"/>
              <a:gd name="connsiteY4" fmla="*/ 768723 h 768723"/>
              <a:gd name="connsiteX5" fmla="*/ 775661 w 3102645"/>
              <a:gd name="connsiteY5" fmla="*/ 768723 h 768723"/>
              <a:gd name="connsiteX6" fmla="*/ 2326984 w 3102645"/>
              <a:gd name="connsiteY6" fmla="*/ 768723 h 768723"/>
              <a:gd name="connsiteX7" fmla="*/ 2326984 w 3102645"/>
              <a:gd name="connsiteY7" fmla="*/ 768723 h 768723"/>
              <a:gd name="connsiteX8" fmla="*/ 2617857 w 3102645"/>
              <a:gd name="connsiteY8" fmla="*/ 768723 h 768723"/>
              <a:gd name="connsiteX9" fmla="*/ 2714815 w 3102645"/>
              <a:gd name="connsiteY9" fmla="*/ 768723 h 768723"/>
              <a:gd name="connsiteX10" fmla="*/ 2617857 w 3102645"/>
              <a:gd name="connsiteY10" fmla="*/ 768723 h 768723"/>
              <a:gd name="connsiteX11" fmla="*/ 2326984 w 3102645"/>
              <a:gd name="connsiteY11" fmla="*/ 768723 h 768723"/>
              <a:gd name="connsiteX0" fmla="*/ 0 w 3102645"/>
              <a:gd name="connsiteY0" fmla="*/ 768723 h 768723"/>
              <a:gd name="connsiteX1" fmla="*/ 203103 w 3102645"/>
              <a:gd name="connsiteY1" fmla="*/ 384362 h 768723"/>
              <a:gd name="connsiteX2" fmla="*/ 0 w 3102645"/>
              <a:gd name="connsiteY2" fmla="*/ 0 h 768723"/>
              <a:gd name="connsiteX3" fmla="*/ 387831 w 3102645"/>
              <a:gd name="connsiteY3" fmla="*/ 0 h 768723"/>
              <a:gd name="connsiteX4" fmla="*/ 387831 w 3102645"/>
              <a:gd name="connsiteY4" fmla="*/ 0 h 768723"/>
              <a:gd name="connsiteX5" fmla="*/ 387831 w 3102645"/>
              <a:gd name="connsiteY5" fmla="*/ 0 h 768723"/>
              <a:gd name="connsiteX6" fmla="*/ 2617857 w 3102645"/>
              <a:gd name="connsiteY6" fmla="*/ 0 h 768723"/>
              <a:gd name="connsiteX7" fmla="*/ 2714815 w 3102645"/>
              <a:gd name="connsiteY7" fmla="*/ 0 h 768723"/>
              <a:gd name="connsiteX8" fmla="*/ 2714814 w 3102645"/>
              <a:gd name="connsiteY8" fmla="*/ 0 h 768723"/>
              <a:gd name="connsiteX9" fmla="*/ 2714814 w 3102645"/>
              <a:gd name="connsiteY9" fmla="*/ 0 h 768723"/>
              <a:gd name="connsiteX10" fmla="*/ 3102645 w 3102645"/>
              <a:gd name="connsiteY10" fmla="*/ 0 h 768723"/>
              <a:gd name="connsiteX11" fmla="*/ 2714814 w 3102645"/>
              <a:gd name="connsiteY11" fmla="*/ 384362 h 768723"/>
              <a:gd name="connsiteX12" fmla="*/ 3102645 w 3102645"/>
              <a:gd name="connsiteY12" fmla="*/ 768723 h 768723"/>
              <a:gd name="connsiteX13" fmla="*/ 2423941 w 3102645"/>
              <a:gd name="connsiteY13" fmla="*/ 768723 h 768723"/>
              <a:gd name="connsiteX14" fmla="*/ 2423941 w 3102645"/>
              <a:gd name="connsiteY14" fmla="*/ 768723 h 768723"/>
              <a:gd name="connsiteX15" fmla="*/ 2423941 w 3102645"/>
              <a:gd name="connsiteY15" fmla="*/ 768723 h 768723"/>
              <a:gd name="connsiteX16" fmla="*/ 2617857 w 3102645"/>
              <a:gd name="connsiteY16" fmla="*/ 768723 h 768723"/>
              <a:gd name="connsiteX17" fmla="*/ 2714815 w 3102645"/>
              <a:gd name="connsiteY17" fmla="*/ 768723 h 768723"/>
              <a:gd name="connsiteX18" fmla="*/ 2617857 w 3102645"/>
              <a:gd name="connsiteY18" fmla="*/ 768723 h 768723"/>
              <a:gd name="connsiteX19" fmla="*/ 484788 w 3102645"/>
              <a:gd name="connsiteY19" fmla="*/ 768723 h 768723"/>
              <a:gd name="connsiteX20" fmla="*/ 484788 w 3102645"/>
              <a:gd name="connsiteY20" fmla="*/ 768723 h 768723"/>
              <a:gd name="connsiteX21" fmla="*/ 484788 w 3102645"/>
              <a:gd name="connsiteY21" fmla="*/ 768723 h 768723"/>
              <a:gd name="connsiteX22" fmla="*/ 678704 w 3102645"/>
              <a:gd name="connsiteY22" fmla="*/ 768723 h 768723"/>
              <a:gd name="connsiteX23" fmla="*/ 775662 w 3102645"/>
              <a:gd name="connsiteY23" fmla="*/ 768723 h 768723"/>
              <a:gd name="connsiteX24" fmla="*/ 678704 w 3102645"/>
              <a:gd name="connsiteY24" fmla="*/ 768723 h 768723"/>
              <a:gd name="connsiteX25" fmla="*/ 0 w 3102645"/>
              <a:gd name="connsiteY25" fmla="*/ 768723 h 768723"/>
              <a:gd name="connsiteX26" fmla="*/ 775661 w 3102645"/>
              <a:gd name="connsiteY26" fmla="*/ 768723 h 768723"/>
              <a:gd name="connsiteX27" fmla="*/ 775661 w 3102645"/>
              <a:gd name="connsiteY27" fmla="*/ 768723 h 768723"/>
              <a:gd name="connsiteX28" fmla="*/ 2326984 w 3102645"/>
              <a:gd name="connsiteY28" fmla="*/ 768723 h 768723"/>
              <a:gd name="connsiteX29" fmla="*/ 2326984 w 3102645"/>
              <a:gd name="connsiteY29" fmla="*/ 768723 h 768723"/>
              <a:gd name="connsiteX30" fmla="*/ 387831 w 3102645"/>
              <a:gd name="connsiteY30" fmla="*/ 768723 h 768723"/>
              <a:gd name="connsiteX31" fmla="*/ 387831 w 3102645"/>
              <a:gd name="connsiteY31" fmla="*/ 0 h 768723"/>
              <a:gd name="connsiteX32" fmla="*/ 2714814 w 3102645"/>
              <a:gd name="connsiteY32" fmla="*/ 0 h 768723"/>
              <a:gd name="connsiteX33" fmla="*/ 2714814 w 3102645"/>
              <a:gd name="connsiteY33" fmla="*/ 768723 h 768723"/>
              <a:gd name="connsiteX0" fmla="*/ 0 w 3102645"/>
              <a:gd name="connsiteY0" fmla="*/ 768723 h 768723"/>
              <a:gd name="connsiteX1" fmla="*/ 678704 w 3102645"/>
              <a:gd name="connsiteY1" fmla="*/ 768723 h 768723"/>
              <a:gd name="connsiteX2" fmla="*/ 775662 w 3102645"/>
              <a:gd name="connsiteY2" fmla="*/ 768723 h 768723"/>
              <a:gd name="connsiteX3" fmla="*/ 678704 w 3102645"/>
              <a:gd name="connsiteY3" fmla="*/ 768723 h 768723"/>
              <a:gd name="connsiteX4" fmla="*/ 484788 w 3102645"/>
              <a:gd name="connsiteY4" fmla="*/ 768723 h 768723"/>
              <a:gd name="connsiteX5" fmla="*/ 484788 w 3102645"/>
              <a:gd name="connsiteY5" fmla="*/ 768723 h 768723"/>
              <a:gd name="connsiteX6" fmla="*/ 484788 w 3102645"/>
              <a:gd name="connsiteY6" fmla="*/ 768723 h 768723"/>
              <a:gd name="connsiteX7" fmla="*/ 2617857 w 3102645"/>
              <a:gd name="connsiteY7" fmla="*/ 768723 h 768723"/>
              <a:gd name="connsiteX8" fmla="*/ 2714815 w 3102645"/>
              <a:gd name="connsiteY8" fmla="*/ 768723 h 768723"/>
              <a:gd name="connsiteX9" fmla="*/ 2617857 w 3102645"/>
              <a:gd name="connsiteY9" fmla="*/ 768723 h 768723"/>
              <a:gd name="connsiteX10" fmla="*/ 2423941 w 3102645"/>
              <a:gd name="connsiteY10" fmla="*/ 768723 h 768723"/>
              <a:gd name="connsiteX11" fmla="*/ 2423941 w 3102645"/>
              <a:gd name="connsiteY11" fmla="*/ 768723 h 768723"/>
              <a:gd name="connsiteX12" fmla="*/ 2423941 w 3102645"/>
              <a:gd name="connsiteY12" fmla="*/ 768723 h 768723"/>
              <a:gd name="connsiteX13" fmla="*/ 3102645 w 3102645"/>
              <a:gd name="connsiteY13" fmla="*/ 768723 h 768723"/>
              <a:gd name="connsiteX14" fmla="*/ 2714814 w 3102645"/>
              <a:gd name="connsiteY14" fmla="*/ 384362 h 768723"/>
              <a:gd name="connsiteX15" fmla="*/ 3102645 w 3102645"/>
              <a:gd name="connsiteY15" fmla="*/ 0 h 768723"/>
              <a:gd name="connsiteX16" fmla="*/ 2714814 w 3102645"/>
              <a:gd name="connsiteY16" fmla="*/ 0 h 768723"/>
              <a:gd name="connsiteX17" fmla="*/ 2714814 w 3102645"/>
              <a:gd name="connsiteY17" fmla="*/ 0 h 768723"/>
              <a:gd name="connsiteX18" fmla="*/ 2617856 w 3102645"/>
              <a:gd name="connsiteY18" fmla="*/ 0 h 768723"/>
              <a:gd name="connsiteX19" fmla="*/ 484788 w 3102645"/>
              <a:gd name="connsiteY19" fmla="*/ 0 h 768723"/>
              <a:gd name="connsiteX20" fmla="*/ 484788 w 3102645"/>
              <a:gd name="connsiteY20" fmla="*/ 0 h 768723"/>
              <a:gd name="connsiteX21" fmla="*/ 387831 w 3102645"/>
              <a:gd name="connsiteY21" fmla="*/ 0 h 768723"/>
              <a:gd name="connsiteX22" fmla="*/ 0 w 3102645"/>
              <a:gd name="connsiteY22" fmla="*/ 0 h 768723"/>
              <a:gd name="connsiteX23" fmla="*/ 387831 w 3102645"/>
              <a:gd name="connsiteY23" fmla="*/ 384362 h 768723"/>
              <a:gd name="connsiteX24" fmla="*/ 0 w 3102645"/>
              <a:gd name="connsiteY24" fmla="*/ 768723 h 768723"/>
              <a:gd name="connsiteX0" fmla="*/ 775661 w 3102645"/>
              <a:gd name="connsiteY0" fmla="*/ 768723 h 768723"/>
              <a:gd name="connsiteX1" fmla="*/ 678703 w 3102645"/>
              <a:gd name="connsiteY1" fmla="*/ 768723 h 768723"/>
              <a:gd name="connsiteX2" fmla="*/ 484788 w 3102645"/>
              <a:gd name="connsiteY2" fmla="*/ 768723 h 768723"/>
              <a:gd name="connsiteX3" fmla="*/ 484788 w 3102645"/>
              <a:gd name="connsiteY3" fmla="*/ 768723 h 768723"/>
              <a:gd name="connsiteX4" fmla="*/ 484788 w 3102645"/>
              <a:gd name="connsiteY4" fmla="*/ 768723 h 768723"/>
              <a:gd name="connsiteX5" fmla="*/ 775661 w 3102645"/>
              <a:gd name="connsiteY5" fmla="*/ 768723 h 768723"/>
              <a:gd name="connsiteX6" fmla="*/ 2326984 w 3102645"/>
              <a:gd name="connsiteY6" fmla="*/ 768723 h 768723"/>
              <a:gd name="connsiteX7" fmla="*/ 2326984 w 3102645"/>
              <a:gd name="connsiteY7" fmla="*/ 768723 h 768723"/>
              <a:gd name="connsiteX8" fmla="*/ 2617857 w 3102645"/>
              <a:gd name="connsiteY8" fmla="*/ 768723 h 768723"/>
              <a:gd name="connsiteX9" fmla="*/ 2714815 w 3102645"/>
              <a:gd name="connsiteY9" fmla="*/ 768723 h 768723"/>
              <a:gd name="connsiteX10" fmla="*/ 2617857 w 3102645"/>
              <a:gd name="connsiteY10" fmla="*/ 768723 h 768723"/>
              <a:gd name="connsiteX11" fmla="*/ 2326984 w 3102645"/>
              <a:gd name="connsiteY11" fmla="*/ 768723 h 768723"/>
              <a:gd name="connsiteX0" fmla="*/ 0 w 3102645"/>
              <a:gd name="connsiteY0" fmla="*/ 768723 h 768723"/>
              <a:gd name="connsiteX1" fmla="*/ 203103 w 3102645"/>
              <a:gd name="connsiteY1" fmla="*/ 384362 h 768723"/>
              <a:gd name="connsiteX2" fmla="*/ 0 w 3102645"/>
              <a:gd name="connsiteY2" fmla="*/ 0 h 768723"/>
              <a:gd name="connsiteX3" fmla="*/ 387831 w 3102645"/>
              <a:gd name="connsiteY3" fmla="*/ 0 h 768723"/>
              <a:gd name="connsiteX4" fmla="*/ 387831 w 3102645"/>
              <a:gd name="connsiteY4" fmla="*/ 0 h 768723"/>
              <a:gd name="connsiteX5" fmla="*/ 387831 w 3102645"/>
              <a:gd name="connsiteY5" fmla="*/ 0 h 768723"/>
              <a:gd name="connsiteX6" fmla="*/ 2617857 w 3102645"/>
              <a:gd name="connsiteY6" fmla="*/ 0 h 768723"/>
              <a:gd name="connsiteX7" fmla="*/ 2714815 w 3102645"/>
              <a:gd name="connsiteY7" fmla="*/ 0 h 768723"/>
              <a:gd name="connsiteX8" fmla="*/ 2714814 w 3102645"/>
              <a:gd name="connsiteY8" fmla="*/ 0 h 768723"/>
              <a:gd name="connsiteX9" fmla="*/ 2714814 w 3102645"/>
              <a:gd name="connsiteY9" fmla="*/ 0 h 768723"/>
              <a:gd name="connsiteX10" fmla="*/ 3102645 w 3102645"/>
              <a:gd name="connsiteY10" fmla="*/ 0 h 768723"/>
              <a:gd name="connsiteX11" fmla="*/ 2991905 w 3102645"/>
              <a:gd name="connsiteY11" fmla="*/ 384362 h 768723"/>
              <a:gd name="connsiteX12" fmla="*/ 3102645 w 3102645"/>
              <a:gd name="connsiteY12" fmla="*/ 768723 h 768723"/>
              <a:gd name="connsiteX13" fmla="*/ 2423941 w 3102645"/>
              <a:gd name="connsiteY13" fmla="*/ 768723 h 768723"/>
              <a:gd name="connsiteX14" fmla="*/ 2423941 w 3102645"/>
              <a:gd name="connsiteY14" fmla="*/ 768723 h 768723"/>
              <a:gd name="connsiteX15" fmla="*/ 2423941 w 3102645"/>
              <a:gd name="connsiteY15" fmla="*/ 768723 h 768723"/>
              <a:gd name="connsiteX16" fmla="*/ 2617857 w 3102645"/>
              <a:gd name="connsiteY16" fmla="*/ 768723 h 768723"/>
              <a:gd name="connsiteX17" fmla="*/ 2714815 w 3102645"/>
              <a:gd name="connsiteY17" fmla="*/ 768723 h 768723"/>
              <a:gd name="connsiteX18" fmla="*/ 2617857 w 3102645"/>
              <a:gd name="connsiteY18" fmla="*/ 768723 h 768723"/>
              <a:gd name="connsiteX19" fmla="*/ 484788 w 3102645"/>
              <a:gd name="connsiteY19" fmla="*/ 768723 h 768723"/>
              <a:gd name="connsiteX20" fmla="*/ 484788 w 3102645"/>
              <a:gd name="connsiteY20" fmla="*/ 768723 h 768723"/>
              <a:gd name="connsiteX21" fmla="*/ 484788 w 3102645"/>
              <a:gd name="connsiteY21" fmla="*/ 768723 h 768723"/>
              <a:gd name="connsiteX22" fmla="*/ 678704 w 3102645"/>
              <a:gd name="connsiteY22" fmla="*/ 768723 h 768723"/>
              <a:gd name="connsiteX23" fmla="*/ 775662 w 3102645"/>
              <a:gd name="connsiteY23" fmla="*/ 768723 h 768723"/>
              <a:gd name="connsiteX24" fmla="*/ 678704 w 3102645"/>
              <a:gd name="connsiteY24" fmla="*/ 768723 h 768723"/>
              <a:gd name="connsiteX25" fmla="*/ 0 w 3102645"/>
              <a:gd name="connsiteY25" fmla="*/ 768723 h 768723"/>
              <a:gd name="connsiteX26" fmla="*/ 775661 w 3102645"/>
              <a:gd name="connsiteY26" fmla="*/ 768723 h 768723"/>
              <a:gd name="connsiteX27" fmla="*/ 775661 w 3102645"/>
              <a:gd name="connsiteY27" fmla="*/ 768723 h 768723"/>
              <a:gd name="connsiteX28" fmla="*/ 2326984 w 3102645"/>
              <a:gd name="connsiteY28" fmla="*/ 768723 h 768723"/>
              <a:gd name="connsiteX29" fmla="*/ 2326984 w 3102645"/>
              <a:gd name="connsiteY29" fmla="*/ 768723 h 768723"/>
              <a:gd name="connsiteX30" fmla="*/ 387831 w 3102645"/>
              <a:gd name="connsiteY30" fmla="*/ 768723 h 768723"/>
              <a:gd name="connsiteX31" fmla="*/ 387831 w 3102645"/>
              <a:gd name="connsiteY31" fmla="*/ 0 h 768723"/>
              <a:gd name="connsiteX32" fmla="*/ 2714814 w 3102645"/>
              <a:gd name="connsiteY32" fmla="*/ 0 h 768723"/>
              <a:gd name="connsiteX33" fmla="*/ 2714814 w 3102645"/>
              <a:gd name="connsiteY33" fmla="*/ 768723 h 768723"/>
              <a:gd name="connsiteX0" fmla="*/ 0 w 3102645"/>
              <a:gd name="connsiteY0" fmla="*/ 768723 h 768723"/>
              <a:gd name="connsiteX1" fmla="*/ 678704 w 3102645"/>
              <a:gd name="connsiteY1" fmla="*/ 768723 h 768723"/>
              <a:gd name="connsiteX2" fmla="*/ 775662 w 3102645"/>
              <a:gd name="connsiteY2" fmla="*/ 768723 h 768723"/>
              <a:gd name="connsiteX3" fmla="*/ 678704 w 3102645"/>
              <a:gd name="connsiteY3" fmla="*/ 768723 h 768723"/>
              <a:gd name="connsiteX4" fmla="*/ 484788 w 3102645"/>
              <a:gd name="connsiteY4" fmla="*/ 768723 h 768723"/>
              <a:gd name="connsiteX5" fmla="*/ 484788 w 3102645"/>
              <a:gd name="connsiteY5" fmla="*/ 768723 h 768723"/>
              <a:gd name="connsiteX6" fmla="*/ 484788 w 3102645"/>
              <a:gd name="connsiteY6" fmla="*/ 768723 h 768723"/>
              <a:gd name="connsiteX7" fmla="*/ 2617857 w 3102645"/>
              <a:gd name="connsiteY7" fmla="*/ 768723 h 768723"/>
              <a:gd name="connsiteX8" fmla="*/ 2714815 w 3102645"/>
              <a:gd name="connsiteY8" fmla="*/ 768723 h 768723"/>
              <a:gd name="connsiteX9" fmla="*/ 2617857 w 3102645"/>
              <a:gd name="connsiteY9" fmla="*/ 768723 h 768723"/>
              <a:gd name="connsiteX10" fmla="*/ 2423941 w 3102645"/>
              <a:gd name="connsiteY10" fmla="*/ 768723 h 768723"/>
              <a:gd name="connsiteX11" fmla="*/ 2423941 w 3102645"/>
              <a:gd name="connsiteY11" fmla="*/ 768723 h 768723"/>
              <a:gd name="connsiteX12" fmla="*/ 2423941 w 3102645"/>
              <a:gd name="connsiteY12" fmla="*/ 768723 h 768723"/>
              <a:gd name="connsiteX13" fmla="*/ 3102645 w 3102645"/>
              <a:gd name="connsiteY13" fmla="*/ 768723 h 768723"/>
              <a:gd name="connsiteX14" fmla="*/ 2908778 w 3102645"/>
              <a:gd name="connsiteY14" fmla="*/ 393599 h 768723"/>
              <a:gd name="connsiteX15" fmla="*/ 3102645 w 3102645"/>
              <a:gd name="connsiteY15" fmla="*/ 0 h 768723"/>
              <a:gd name="connsiteX16" fmla="*/ 2714814 w 3102645"/>
              <a:gd name="connsiteY16" fmla="*/ 0 h 768723"/>
              <a:gd name="connsiteX17" fmla="*/ 2714814 w 3102645"/>
              <a:gd name="connsiteY17" fmla="*/ 0 h 768723"/>
              <a:gd name="connsiteX18" fmla="*/ 2617856 w 3102645"/>
              <a:gd name="connsiteY18" fmla="*/ 0 h 768723"/>
              <a:gd name="connsiteX19" fmla="*/ 484788 w 3102645"/>
              <a:gd name="connsiteY19" fmla="*/ 0 h 768723"/>
              <a:gd name="connsiteX20" fmla="*/ 484788 w 3102645"/>
              <a:gd name="connsiteY20" fmla="*/ 0 h 768723"/>
              <a:gd name="connsiteX21" fmla="*/ 387831 w 3102645"/>
              <a:gd name="connsiteY21" fmla="*/ 0 h 768723"/>
              <a:gd name="connsiteX22" fmla="*/ 0 w 3102645"/>
              <a:gd name="connsiteY22" fmla="*/ 0 h 768723"/>
              <a:gd name="connsiteX23" fmla="*/ 387831 w 3102645"/>
              <a:gd name="connsiteY23" fmla="*/ 384362 h 768723"/>
              <a:gd name="connsiteX24" fmla="*/ 0 w 3102645"/>
              <a:gd name="connsiteY24" fmla="*/ 768723 h 768723"/>
              <a:gd name="connsiteX0" fmla="*/ 775661 w 3102645"/>
              <a:gd name="connsiteY0" fmla="*/ 768723 h 768723"/>
              <a:gd name="connsiteX1" fmla="*/ 678703 w 3102645"/>
              <a:gd name="connsiteY1" fmla="*/ 768723 h 768723"/>
              <a:gd name="connsiteX2" fmla="*/ 484788 w 3102645"/>
              <a:gd name="connsiteY2" fmla="*/ 768723 h 768723"/>
              <a:gd name="connsiteX3" fmla="*/ 484788 w 3102645"/>
              <a:gd name="connsiteY3" fmla="*/ 768723 h 768723"/>
              <a:gd name="connsiteX4" fmla="*/ 484788 w 3102645"/>
              <a:gd name="connsiteY4" fmla="*/ 768723 h 768723"/>
              <a:gd name="connsiteX5" fmla="*/ 775661 w 3102645"/>
              <a:gd name="connsiteY5" fmla="*/ 768723 h 768723"/>
              <a:gd name="connsiteX6" fmla="*/ 2326984 w 3102645"/>
              <a:gd name="connsiteY6" fmla="*/ 768723 h 768723"/>
              <a:gd name="connsiteX7" fmla="*/ 2326984 w 3102645"/>
              <a:gd name="connsiteY7" fmla="*/ 768723 h 768723"/>
              <a:gd name="connsiteX8" fmla="*/ 2617857 w 3102645"/>
              <a:gd name="connsiteY8" fmla="*/ 768723 h 768723"/>
              <a:gd name="connsiteX9" fmla="*/ 2714815 w 3102645"/>
              <a:gd name="connsiteY9" fmla="*/ 768723 h 768723"/>
              <a:gd name="connsiteX10" fmla="*/ 2617857 w 3102645"/>
              <a:gd name="connsiteY10" fmla="*/ 768723 h 768723"/>
              <a:gd name="connsiteX11" fmla="*/ 2326984 w 3102645"/>
              <a:gd name="connsiteY11" fmla="*/ 768723 h 768723"/>
              <a:gd name="connsiteX0" fmla="*/ 0 w 3102645"/>
              <a:gd name="connsiteY0" fmla="*/ 768723 h 768723"/>
              <a:gd name="connsiteX1" fmla="*/ 203103 w 3102645"/>
              <a:gd name="connsiteY1" fmla="*/ 384362 h 768723"/>
              <a:gd name="connsiteX2" fmla="*/ 0 w 3102645"/>
              <a:gd name="connsiteY2" fmla="*/ 0 h 768723"/>
              <a:gd name="connsiteX3" fmla="*/ 387831 w 3102645"/>
              <a:gd name="connsiteY3" fmla="*/ 0 h 768723"/>
              <a:gd name="connsiteX4" fmla="*/ 387831 w 3102645"/>
              <a:gd name="connsiteY4" fmla="*/ 0 h 768723"/>
              <a:gd name="connsiteX5" fmla="*/ 387831 w 3102645"/>
              <a:gd name="connsiteY5" fmla="*/ 0 h 768723"/>
              <a:gd name="connsiteX6" fmla="*/ 2617857 w 3102645"/>
              <a:gd name="connsiteY6" fmla="*/ 0 h 768723"/>
              <a:gd name="connsiteX7" fmla="*/ 2714815 w 3102645"/>
              <a:gd name="connsiteY7" fmla="*/ 0 h 768723"/>
              <a:gd name="connsiteX8" fmla="*/ 2714814 w 3102645"/>
              <a:gd name="connsiteY8" fmla="*/ 0 h 768723"/>
              <a:gd name="connsiteX9" fmla="*/ 2714814 w 3102645"/>
              <a:gd name="connsiteY9" fmla="*/ 0 h 768723"/>
              <a:gd name="connsiteX10" fmla="*/ 3102645 w 3102645"/>
              <a:gd name="connsiteY10" fmla="*/ 0 h 768723"/>
              <a:gd name="connsiteX11" fmla="*/ 2991905 w 3102645"/>
              <a:gd name="connsiteY11" fmla="*/ 384362 h 768723"/>
              <a:gd name="connsiteX12" fmla="*/ 3102645 w 3102645"/>
              <a:gd name="connsiteY12" fmla="*/ 768723 h 768723"/>
              <a:gd name="connsiteX13" fmla="*/ 2423941 w 3102645"/>
              <a:gd name="connsiteY13" fmla="*/ 768723 h 768723"/>
              <a:gd name="connsiteX14" fmla="*/ 2423941 w 3102645"/>
              <a:gd name="connsiteY14" fmla="*/ 768723 h 768723"/>
              <a:gd name="connsiteX15" fmla="*/ 2423941 w 3102645"/>
              <a:gd name="connsiteY15" fmla="*/ 768723 h 768723"/>
              <a:gd name="connsiteX16" fmla="*/ 2617857 w 3102645"/>
              <a:gd name="connsiteY16" fmla="*/ 768723 h 768723"/>
              <a:gd name="connsiteX17" fmla="*/ 2714815 w 3102645"/>
              <a:gd name="connsiteY17" fmla="*/ 768723 h 768723"/>
              <a:gd name="connsiteX18" fmla="*/ 2617857 w 3102645"/>
              <a:gd name="connsiteY18" fmla="*/ 768723 h 768723"/>
              <a:gd name="connsiteX19" fmla="*/ 484788 w 3102645"/>
              <a:gd name="connsiteY19" fmla="*/ 768723 h 768723"/>
              <a:gd name="connsiteX20" fmla="*/ 484788 w 3102645"/>
              <a:gd name="connsiteY20" fmla="*/ 768723 h 768723"/>
              <a:gd name="connsiteX21" fmla="*/ 484788 w 3102645"/>
              <a:gd name="connsiteY21" fmla="*/ 768723 h 768723"/>
              <a:gd name="connsiteX22" fmla="*/ 678704 w 3102645"/>
              <a:gd name="connsiteY22" fmla="*/ 768723 h 768723"/>
              <a:gd name="connsiteX23" fmla="*/ 775662 w 3102645"/>
              <a:gd name="connsiteY23" fmla="*/ 768723 h 768723"/>
              <a:gd name="connsiteX24" fmla="*/ 678704 w 3102645"/>
              <a:gd name="connsiteY24" fmla="*/ 768723 h 768723"/>
              <a:gd name="connsiteX25" fmla="*/ 0 w 3102645"/>
              <a:gd name="connsiteY25" fmla="*/ 768723 h 768723"/>
              <a:gd name="connsiteX26" fmla="*/ 775661 w 3102645"/>
              <a:gd name="connsiteY26" fmla="*/ 768723 h 768723"/>
              <a:gd name="connsiteX27" fmla="*/ 775661 w 3102645"/>
              <a:gd name="connsiteY27" fmla="*/ 768723 h 768723"/>
              <a:gd name="connsiteX28" fmla="*/ 2326984 w 3102645"/>
              <a:gd name="connsiteY28" fmla="*/ 768723 h 768723"/>
              <a:gd name="connsiteX29" fmla="*/ 2326984 w 3102645"/>
              <a:gd name="connsiteY29" fmla="*/ 768723 h 768723"/>
              <a:gd name="connsiteX30" fmla="*/ 387831 w 3102645"/>
              <a:gd name="connsiteY30" fmla="*/ 768723 h 768723"/>
              <a:gd name="connsiteX31" fmla="*/ 387831 w 3102645"/>
              <a:gd name="connsiteY31" fmla="*/ 0 h 768723"/>
              <a:gd name="connsiteX32" fmla="*/ 2714814 w 3102645"/>
              <a:gd name="connsiteY32" fmla="*/ 0 h 768723"/>
              <a:gd name="connsiteX33" fmla="*/ 2714814 w 3102645"/>
              <a:gd name="connsiteY33" fmla="*/ 768723 h 768723"/>
              <a:gd name="connsiteX0" fmla="*/ 0 w 3102645"/>
              <a:gd name="connsiteY0" fmla="*/ 768723 h 768723"/>
              <a:gd name="connsiteX1" fmla="*/ 678704 w 3102645"/>
              <a:gd name="connsiteY1" fmla="*/ 768723 h 768723"/>
              <a:gd name="connsiteX2" fmla="*/ 775662 w 3102645"/>
              <a:gd name="connsiteY2" fmla="*/ 768723 h 768723"/>
              <a:gd name="connsiteX3" fmla="*/ 678704 w 3102645"/>
              <a:gd name="connsiteY3" fmla="*/ 768723 h 768723"/>
              <a:gd name="connsiteX4" fmla="*/ 484788 w 3102645"/>
              <a:gd name="connsiteY4" fmla="*/ 768723 h 768723"/>
              <a:gd name="connsiteX5" fmla="*/ 484788 w 3102645"/>
              <a:gd name="connsiteY5" fmla="*/ 768723 h 768723"/>
              <a:gd name="connsiteX6" fmla="*/ 484788 w 3102645"/>
              <a:gd name="connsiteY6" fmla="*/ 768723 h 768723"/>
              <a:gd name="connsiteX7" fmla="*/ 2617857 w 3102645"/>
              <a:gd name="connsiteY7" fmla="*/ 768723 h 768723"/>
              <a:gd name="connsiteX8" fmla="*/ 2714815 w 3102645"/>
              <a:gd name="connsiteY8" fmla="*/ 768723 h 768723"/>
              <a:gd name="connsiteX9" fmla="*/ 2617857 w 3102645"/>
              <a:gd name="connsiteY9" fmla="*/ 768723 h 768723"/>
              <a:gd name="connsiteX10" fmla="*/ 2423941 w 3102645"/>
              <a:gd name="connsiteY10" fmla="*/ 768723 h 768723"/>
              <a:gd name="connsiteX11" fmla="*/ 2423941 w 3102645"/>
              <a:gd name="connsiteY11" fmla="*/ 768723 h 768723"/>
              <a:gd name="connsiteX12" fmla="*/ 2423941 w 3102645"/>
              <a:gd name="connsiteY12" fmla="*/ 768723 h 768723"/>
              <a:gd name="connsiteX13" fmla="*/ 3102645 w 3102645"/>
              <a:gd name="connsiteY13" fmla="*/ 768723 h 768723"/>
              <a:gd name="connsiteX14" fmla="*/ 2908778 w 3102645"/>
              <a:gd name="connsiteY14" fmla="*/ 393599 h 768723"/>
              <a:gd name="connsiteX15" fmla="*/ 3102645 w 3102645"/>
              <a:gd name="connsiteY15" fmla="*/ 0 h 768723"/>
              <a:gd name="connsiteX16" fmla="*/ 2714814 w 3102645"/>
              <a:gd name="connsiteY16" fmla="*/ 0 h 768723"/>
              <a:gd name="connsiteX17" fmla="*/ 2714814 w 3102645"/>
              <a:gd name="connsiteY17" fmla="*/ 0 h 768723"/>
              <a:gd name="connsiteX18" fmla="*/ 2617856 w 3102645"/>
              <a:gd name="connsiteY18" fmla="*/ 0 h 768723"/>
              <a:gd name="connsiteX19" fmla="*/ 484788 w 3102645"/>
              <a:gd name="connsiteY19" fmla="*/ 0 h 768723"/>
              <a:gd name="connsiteX20" fmla="*/ 484788 w 3102645"/>
              <a:gd name="connsiteY20" fmla="*/ 0 h 768723"/>
              <a:gd name="connsiteX21" fmla="*/ 387831 w 3102645"/>
              <a:gd name="connsiteY21" fmla="*/ 0 h 768723"/>
              <a:gd name="connsiteX22" fmla="*/ 0 w 3102645"/>
              <a:gd name="connsiteY22" fmla="*/ 0 h 768723"/>
              <a:gd name="connsiteX23" fmla="*/ 203104 w 3102645"/>
              <a:gd name="connsiteY23" fmla="*/ 384362 h 768723"/>
              <a:gd name="connsiteX24" fmla="*/ 0 w 3102645"/>
              <a:gd name="connsiteY24" fmla="*/ 768723 h 768723"/>
              <a:gd name="connsiteX0" fmla="*/ 775661 w 3102645"/>
              <a:gd name="connsiteY0" fmla="*/ 768723 h 768723"/>
              <a:gd name="connsiteX1" fmla="*/ 678703 w 3102645"/>
              <a:gd name="connsiteY1" fmla="*/ 768723 h 768723"/>
              <a:gd name="connsiteX2" fmla="*/ 484788 w 3102645"/>
              <a:gd name="connsiteY2" fmla="*/ 768723 h 768723"/>
              <a:gd name="connsiteX3" fmla="*/ 484788 w 3102645"/>
              <a:gd name="connsiteY3" fmla="*/ 768723 h 768723"/>
              <a:gd name="connsiteX4" fmla="*/ 484788 w 3102645"/>
              <a:gd name="connsiteY4" fmla="*/ 768723 h 768723"/>
              <a:gd name="connsiteX5" fmla="*/ 775661 w 3102645"/>
              <a:gd name="connsiteY5" fmla="*/ 768723 h 768723"/>
              <a:gd name="connsiteX6" fmla="*/ 2326984 w 3102645"/>
              <a:gd name="connsiteY6" fmla="*/ 768723 h 768723"/>
              <a:gd name="connsiteX7" fmla="*/ 2326984 w 3102645"/>
              <a:gd name="connsiteY7" fmla="*/ 768723 h 768723"/>
              <a:gd name="connsiteX8" fmla="*/ 2617857 w 3102645"/>
              <a:gd name="connsiteY8" fmla="*/ 768723 h 768723"/>
              <a:gd name="connsiteX9" fmla="*/ 2714815 w 3102645"/>
              <a:gd name="connsiteY9" fmla="*/ 768723 h 768723"/>
              <a:gd name="connsiteX10" fmla="*/ 2617857 w 3102645"/>
              <a:gd name="connsiteY10" fmla="*/ 768723 h 768723"/>
              <a:gd name="connsiteX11" fmla="*/ 2326984 w 3102645"/>
              <a:gd name="connsiteY11" fmla="*/ 768723 h 768723"/>
              <a:gd name="connsiteX0" fmla="*/ 0 w 3102645"/>
              <a:gd name="connsiteY0" fmla="*/ 768723 h 768723"/>
              <a:gd name="connsiteX1" fmla="*/ 203103 w 3102645"/>
              <a:gd name="connsiteY1" fmla="*/ 384362 h 768723"/>
              <a:gd name="connsiteX2" fmla="*/ 0 w 3102645"/>
              <a:gd name="connsiteY2" fmla="*/ 0 h 768723"/>
              <a:gd name="connsiteX3" fmla="*/ 387831 w 3102645"/>
              <a:gd name="connsiteY3" fmla="*/ 0 h 768723"/>
              <a:gd name="connsiteX4" fmla="*/ 387831 w 3102645"/>
              <a:gd name="connsiteY4" fmla="*/ 0 h 768723"/>
              <a:gd name="connsiteX5" fmla="*/ 387831 w 3102645"/>
              <a:gd name="connsiteY5" fmla="*/ 0 h 768723"/>
              <a:gd name="connsiteX6" fmla="*/ 2617857 w 3102645"/>
              <a:gd name="connsiteY6" fmla="*/ 0 h 768723"/>
              <a:gd name="connsiteX7" fmla="*/ 2714815 w 3102645"/>
              <a:gd name="connsiteY7" fmla="*/ 0 h 768723"/>
              <a:gd name="connsiteX8" fmla="*/ 2714814 w 3102645"/>
              <a:gd name="connsiteY8" fmla="*/ 0 h 768723"/>
              <a:gd name="connsiteX9" fmla="*/ 2714814 w 3102645"/>
              <a:gd name="connsiteY9" fmla="*/ 0 h 768723"/>
              <a:gd name="connsiteX10" fmla="*/ 3102645 w 3102645"/>
              <a:gd name="connsiteY10" fmla="*/ 0 h 768723"/>
              <a:gd name="connsiteX11" fmla="*/ 2991905 w 3102645"/>
              <a:gd name="connsiteY11" fmla="*/ 384362 h 768723"/>
              <a:gd name="connsiteX12" fmla="*/ 3102645 w 3102645"/>
              <a:gd name="connsiteY12" fmla="*/ 768723 h 768723"/>
              <a:gd name="connsiteX13" fmla="*/ 2423941 w 3102645"/>
              <a:gd name="connsiteY13" fmla="*/ 768723 h 768723"/>
              <a:gd name="connsiteX14" fmla="*/ 2423941 w 3102645"/>
              <a:gd name="connsiteY14" fmla="*/ 768723 h 768723"/>
              <a:gd name="connsiteX15" fmla="*/ 2423941 w 3102645"/>
              <a:gd name="connsiteY15" fmla="*/ 768723 h 768723"/>
              <a:gd name="connsiteX16" fmla="*/ 2617857 w 3102645"/>
              <a:gd name="connsiteY16" fmla="*/ 768723 h 768723"/>
              <a:gd name="connsiteX17" fmla="*/ 2714815 w 3102645"/>
              <a:gd name="connsiteY17" fmla="*/ 768723 h 768723"/>
              <a:gd name="connsiteX18" fmla="*/ 2617857 w 3102645"/>
              <a:gd name="connsiteY18" fmla="*/ 768723 h 768723"/>
              <a:gd name="connsiteX19" fmla="*/ 484788 w 3102645"/>
              <a:gd name="connsiteY19" fmla="*/ 768723 h 768723"/>
              <a:gd name="connsiteX20" fmla="*/ 484788 w 3102645"/>
              <a:gd name="connsiteY20" fmla="*/ 768723 h 768723"/>
              <a:gd name="connsiteX21" fmla="*/ 484788 w 3102645"/>
              <a:gd name="connsiteY21" fmla="*/ 768723 h 768723"/>
              <a:gd name="connsiteX22" fmla="*/ 678704 w 3102645"/>
              <a:gd name="connsiteY22" fmla="*/ 768723 h 768723"/>
              <a:gd name="connsiteX23" fmla="*/ 775662 w 3102645"/>
              <a:gd name="connsiteY23" fmla="*/ 768723 h 768723"/>
              <a:gd name="connsiteX24" fmla="*/ 678704 w 3102645"/>
              <a:gd name="connsiteY24" fmla="*/ 768723 h 768723"/>
              <a:gd name="connsiteX25" fmla="*/ 0 w 3102645"/>
              <a:gd name="connsiteY25" fmla="*/ 768723 h 768723"/>
              <a:gd name="connsiteX26" fmla="*/ 775661 w 3102645"/>
              <a:gd name="connsiteY26" fmla="*/ 768723 h 768723"/>
              <a:gd name="connsiteX27" fmla="*/ 775661 w 3102645"/>
              <a:gd name="connsiteY27" fmla="*/ 768723 h 768723"/>
              <a:gd name="connsiteX28" fmla="*/ 2326984 w 3102645"/>
              <a:gd name="connsiteY28" fmla="*/ 768723 h 768723"/>
              <a:gd name="connsiteX29" fmla="*/ 2326984 w 3102645"/>
              <a:gd name="connsiteY29" fmla="*/ 768723 h 768723"/>
              <a:gd name="connsiteX30" fmla="*/ 387831 w 3102645"/>
              <a:gd name="connsiteY30" fmla="*/ 768723 h 768723"/>
              <a:gd name="connsiteX31" fmla="*/ 387831 w 3102645"/>
              <a:gd name="connsiteY31" fmla="*/ 0 h 768723"/>
              <a:gd name="connsiteX32" fmla="*/ 2714814 w 3102645"/>
              <a:gd name="connsiteY32" fmla="*/ 0 h 768723"/>
              <a:gd name="connsiteX33" fmla="*/ 2714814 w 3102645"/>
              <a:gd name="connsiteY33" fmla="*/ 768723 h 7687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102645" h="768723" stroke="0" extrusionOk="0">
                <a:moveTo>
                  <a:pt x="0" y="768723"/>
                </a:moveTo>
                <a:lnTo>
                  <a:pt x="678704" y="768723"/>
                </a:lnTo>
                <a:lnTo>
                  <a:pt x="775662" y="768723"/>
                </a:lnTo>
                <a:lnTo>
                  <a:pt x="678704" y="768723"/>
                </a:lnTo>
                <a:lnTo>
                  <a:pt x="484788" y="768723"/>
                </a:lnTo>
                <a:lnTo>
                  <a:pt x="484788" y="768723"/>
                </a:lnTo>
                <a:lnTo>
                  <a:pt x="484788" y="768723"/>
                </a:lnTo>
                <a:lnTo>
                  <a:pt x="2617857" y="768723"/>
                </a:lnTo>
                <a:lnTo>
                  <a:pt x="2714815" y="768723"/>
                </a:lnTo>
                <a:lnTo>
                  <a:pt x="2617857" y="768723"/>
                </a:lnTo>
                <a:lnTo>
                  <a:pt x="2423941" y="768723"/>
                </a:lnTo>
                <a:lnTo>
                  <a:pt x="2423941" y="768723"/>
                </a:lnTo>
                <a:lnTo>
                  <a:pt x="2423941" y="768723"/>
                </a:lnTo>
                <a:lnTo>
                  <a:pt x="3102645" y="768723"/>
                </a:lnTo>
                <a:lnTo>
                  <a:pt x="2908778" y="393599"/>
                </a:lnTo>
                <a:lnTo>
                  <a:pt x="3102645" y="0"/>
                </a:lnTo>
                <a:lnTo>
                  <a:pt x="2714814" y="0"/>
                </a:lnTo>
                <a:lnTo>
                  <a:pt x="2714814" y="0"/>
                </a:lnTo>
                <a:lnTo>
                  <a:pt x="2617856" y="0"/>
                </a:lnTo>
                <a:lnTo>
                  <a:pt x="484788" y="0"/>
                </a:lnTo>
                <a:lnTo>
                  <a:pt x="484788" y="0"/>
                </a:lnTo>
                <a:lnTo>
                  <a:pt x="387831" y="0"/>
                </a:lnTo>
                <a:lnTo>
                  <a:pt x="0" y="0"/>
                </a:lnTo>
                <a:lnTo>
                  <a:pt x="203104" y="384362"/>
                </a:lnTo>
                <a:lnTo>
                  <a:pt x="0" y="768723"/>
                </a:lnTo>
                <a:close/>
              </a:path>
              <a:path w="3102645" h="768723" fill="darkenLess" stroke="0" extrusionOk="0">
                <a:moveTo>
                  <a:pt x="775661" y="768723"/>
                </a:moveTo>
                <a:lnTo>
                  <a:pt x="678703" y="768723"/>
                </a:lnTo>
                <a:lnTo>
                  <a:pt x="484788" y="768723"/>
                </a:lnTo>
                <a:lnTo>
                  <a:pt x="484788" y="768723"/>
                </a:lnTo>
                <a:lnTo>
                  <a:pt x="484788" y="768723"/>
                </a:lnTo>
                <a:lnTo>
                  <a:pt x="775661" y="768723"/>
                </a:lnTo>
                <a:close/>
                <a:moveTo>
                  <a:pt x="2326984" y="768723"/>
                </a:moveTo>
                <a:lnTo>
                  <a:pt x="2326984" y="768723"/>
                </a:lnTo>
                <a:lnTo>
                  <a:pt x="2617857" y="768723"/>
                </a:lnTo>
                <a:lnTo>
                  <a:pt x="2714815" y="768723"/>
                </a:lnTo>
                <a:lnTo>
                  <a:pt x="2617857" y="768723"/>
                </a:lnTo>
                <a:lnTo>
                  <a:pt x="2326984" y="768723"/>
                </a:lnTo>
                <a:close/>
              </a:path>
              <a:path w="3102645" h="768723" fill="none" extrusionOk="0">
                <a:moveTo>
                  <a:pt x="0" y="768723"/>
                </a:moveTo>
                <a:lnTo>
                  <a:pt x="203103" y="384362"/>
                </a:lnTo>
                <a:lnTo>
                  <a:pt x="0" y="0"/>
                </a:lnTo>
                <a:lnTo>
                  <a:pt x="387831" y="0"/>
                </a:lnTo>
                <a:lnTo>
                  <a:pt x="387831" y="0"/>
                </a:lnTo>
                <a:lnTo>
                  <a:pt x="387831" y="0"/>
                </a:lnTo>
                <a:lnTo>
                  <a:pt x="2617857" y="0"/>
                </a:lnTo>
                <a:lnTo>
                  <a:pt x="2714815" y="0"/>
                </a:lnTo>
                <a:lnTo>
                  <a:pt x="2714814" y="0"/>
                </a:lnTo>
                <a:lnTo>
                  <a:pt x="2714814" y="0"/>
                </a:lnTo>
                <a:lnTo>
                  <a:pt x="3102645" y="0"/>
                </a:lnTo>
                <a:lnTo>
                  <a:pt x="2991905" y="384362"/>
                </a:lnTo>
                <a:lnTo>
                  <a:pt x="3102645" y="768723"/>
                </a:lnTo>
                <a:lnTo>
                  <a:pt x="2423941" y="768723"/>
                </a:lnTo>
                <a:lnTo>
                  <a:pt x="2423941" y="768723"/>
                </a:lnTo>
                <a:lnTo>
                  <a:pt x="2423941" y="768723"/>
                </a:lnTo>
                <a:lnTo>
                  <a:pt x="2617857" y="768723"/>
                </a:lnTo>
                <a:lnTo>
                  <a:pt x="2714815" y="768723"/>
                </a:lnTo>
                <a:lnTo>
                  <a:pt x="2617857" y="768723"/>
                </a:lnTo>
                <a:lnTo>
                  <a:pt x="484788" y="768723"/>
                </a:lnTo>
                <a:lnTo>
                  <a:pt x="484788" y="768723"/>
                </a:lnTo>
                <a:lnTo>
                  <a:pt x="484788" y="768723"/>
                </a:lnTo>
                <a:lnTo>
                  <a:pt x="678704" y="768723"/>
                </a:lnTo>
                <a:lnTo>
                  <a:pt x="775662" y="768723"/>
                </a:lnTo>
                <a:lnTo>
                  <a:pt x="678704" y="768723"/>
                </a:lnTo>
                <a:lnTo>
                  <a:pt x="0" y="768723"/>
                </a:lnTo>
                <a:close/>
                <a:moveTo>
                  <a:pt x="775661" y="768723"/>
                </a:moveTo>
                <a:lnTo>
                  <a:pt x="775661" y="768723"/>
                </a:lnTo>
                <a:moveTo>
                  <a:pt x="2326984" y="768723"/>
                </a:moveTo>
                <a:lnTo>
                  <a:pt x="2326984" y="768723"/>
                </a:lnTo>
                <a:moveTo>
                  <a:pt x="387831" y="768723"/>
                </a:moveTo>
                <a:lnTo>
                  <a:pt x="387831" y="0"/>
                </a:lnTo>
                <a:moveTo>
                  <a:pt x="2714814" y="0"/>
                </a:moveTo>
                <a:lnTo>
                  <a:pt x="2714814" y="768723"/>
                </a:ln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accent1"/>
                </a:solidFill>
              </a:rPr>
              <a:t>高齢期の食支援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907FF25B-5405-74BC-E8E9-99BC65821D13}"/>
              </a:ext>
            </a:extLst>
          </p:cNvPr>
          <p:cNvSpPr txBox="1"/>
          <p:nvPr/>
        </p:nvSpPr>
        <p:spPr>
          <a:xfrm>
            <a:off x="5289078" y="8426004"/>
            <a:ext cx="3398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高齢期の食育支援、オーラルフレイルの予防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歯科関係者のための食育支援ガイド</a:t>
            </a:r>
            <a:r>
              <a:rPr kumimoji="1" lang="en-US" altLang="ja-JP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2019</a:t>
            </a:r>
          </a:p>
          <a:p>
            <a:r>
              <a:rPr kumimoji="1" lang="en-US" altLang="ja-JP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p.95</a:t>
            </a:r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～</a:t>
            </a:r>
            <a:r>
              <a:rPr kumimoji="1" lang="en-US" altLang="ja-JP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108</a:t>
            </a:r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（日本歯科医師会</a:t>
            </a:r>
            <a:r>
              <a:rPr kumimoji="1" lang="en-US" altLang="ja-JP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HP </a:t>
            </a:r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）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3" name="グラフィックス 72" descr="妊婦">
            <a:extLst>
              <a:ext uri="{FF2B5EF4-FFF2-40B4-BE49-F238E27FC236}">
                <a16:creationId xmlns:a16="http://schemas.microsoft.com/office/drawing/2014/main" id="{C9AF85DD-5813-057E-4929-B9A37D44DD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1013" y="1279899"/>
            <a:ext cx="894560" cy="894560"/>
          </a:xfrm>
          <a:prstGeom prst="rect">
            <a:avLst/>
          </a:prstGeom>
        </p:spPr>
      </p:pic>
      <p:pic>
        <p:nvPicPr>
          <p:cNvPr id="75" name="グラフィックス 74" descr="ハイハイ">
            <a:extLst>
              <a:ext uri="{FF2B5EF4-FFF2-40B4-BE49-F238E27FC236}">
                <a16:creationId xmlns:a16="http://schemas.microsoft.com/office/drawing/2014/main" id="{873563B3-C3B5-2762-0D1F-F544C1C4001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75267" y="3170139"/>
            <a:ext cx="790001" cy="790001"/>
          </a:xfrm>
          <a:prstGeom prst="rect">
            <a:avLst/>
          </a:prstGeom>
        </p:spPr>
      </p:pic>
      <p:pic>
        <p:nvPicPr>
          <p:cNvPr id="77" name="グラフィックス 76" descr="子供と風船">
            <a:extLst>
              <a:ext uri="{FF2B5EF4-FFF2-40B4-BE49-F238E27FC236}">
                <a16:creationId xmlns:a16="http://schemas.microsoft.com/office/drawing/2014/main" id="{2EF49866-1A3F-7E1D-81EA-D8BF943794C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36857" y="4745712"/>
            <a:ext cx="1010645" cy="1010645"/>
          </a:xfrm>
          <a:prstGeom prst="rect">
            <a:avLst/>
          </a:prstGeom>
        </p:spPr>
      </p:pic>
      <p:pic>
        <p:nvPicPr>
          <p:cNvPr id="79" name="グラフィックス 78" descr="男の人">
            <a:extLst>
              <a:ext uri="{FF2B5EF4-FFF2-40B4-BE49-F238E27FC236}">
                <a16:creationId xmlns:a16="http://schemas.microsoft.com/office/drawing/2014/main" id="{5CC5BD73-8B3F-B934-6A00-973C5A26E95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64566" y="6547363"/>
            <a:ext cx="914400" cy="914400"/>
          </a:xfrm>
          <a:prstGeom prst="rect">
            <a:avLst/>
          </a:prstGeom>
        </p:spPr>
      </p:pic>
      <p:pic>
        <p:nvPicPr>
          <p:cNvPr id="81" name="グラフィックス 80" descr="杖を持った男性">
            <a:extLst>
              <a:ext uri="{FF2B5EF4-FFF2-40B4-BE49-F238E27FC236}">
                <a16:creationId xmlns:a16="http://schemas.microsoft.com/office/drawing/2014/main" id="{C77CC835-7C4E-4338-D559-68F3A7C07AB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64566" y="8308713"/>
            <a:ext cx="914400" cy="914400"/>
          </a:xfrm>
          <a:prstGeom prst="rect">
            <a:avLst/>
          </a:prstGeom>
        </p:spPr>
      </p:pic>
      <p:sp>
        <p:nvSpPr>
          <p:cNvPr id="4" name="リボン: 上に曲がる 17">
            <a:extLst>
              <a:ext uri="{FF2B5EF4-FFF2-40B4-BE49-F238E27FC236}">
                <a16:creationId xmlns:a16="http://schemas.microsoft.com/office/drawing/2014/main" id="{9236CEBD-A6A3-59BE-7E56-9161F1517846}"/>
              </a:ext>
            </a:extLst>
          </p:cNvPr>
          <p:cNvSpPr/>
          <p:nvPr/>
        </p:nvSpPr>
        <p:spPr>
          <a:xfrm>
            <a:off x="2372927" y="2595518"/>
            <a:ext cx="3935509" cy="3803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（授乳期～離乳期～幼児期前半～幼児期後半）　</a:t>
            </a:r>
          </a:p>
        </p:txBody>
      </p:sp>
      <p:sp>
        <p:nvSpPr>
          <p:cNvPr id="9" name="リボン: 上に曲がる 17">
            <a:extLst>
              <a:ext uri="{FF2B5EF4-FFF2-40B4-BE49-F238E27FC236}">
                <a16:creationId xmlns:a16="http://schemas.microsoft.com/office/drawing/2014/main" id="{7FA2B7E3-137F-58DB-E9A5-8B700D9D3515}"/>
              </a:ext>
            </a:extLst>
          </p:cNvPr>
          <p:cNvSpPr/>
          <p:nvPr/>
        </p:nvSpPr>
        <p:spPr>
          <a:xfrm>
            <a:off x="2354622" y="4343407"/>
            <a:ext cx="5615678" cy="314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（小学校低学年～小学校中学年～小学校高学年～中学生～高校生）</a:t>
            </a: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AD04E173-7BF1-8FC3-D25E-40C5E17917F6}"/>
              </a:ext>
            </a:extLst>
          </p:cNvPr>
          <p:cNvGrpSpPr/>
          <p:nvPr/>
        </p:nvGrpSpPr>
        <p:grpSpPr>
          <a:xfrm>
            <a:off x="135185" y="335593"/>
            <a:ext cx="2707922" cy="216582"/>
            <a:chOff x="135185" y="335593"/>
            <a:chExt cx="2707922" cy="216582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4A575FF7-B7DD-9472-A472-69B1B4FDFF7A}"/>
                </a:ext>
              </a:extLst>
            </p:cNvPr>
            <p:cNvSpPr/>
            <p:nvPr/>
          </p:nvSpPr>
          <p:spPr>
            <a:xfrm>
              <a:off x="135185" y="335593"/>
              <a:ext cx="2707922" cy="156325"/>
            </a:xfrm>
            <a:prstGeom prst="rect">
              <a:avLst/>
            </a:prstGeom>
            <a:solidFill>
              <a:srgbClr val="94DAF0"/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564A05F2-1326-0058-78C2-E96B7D769853}"/>
                </a:ext>
              </a:extLst>
            </p:cNvPr>
            <p:cNvCxnSpPr>
              <a:cxnSpLocks/>
            </p:cNvCxnSpPr>
            <p:nvPr/>
          </p:nvCxnSpPr>
          <p:spPr>
            <a:xfrm>
              <a:off x="135185" y="552175"/>
              <a:ext cx="2707922" cy="0"/>
            </a:xfrm>
            <a:prstGeom prst="line">
              <a:avLst/>
            </a:prstGeom>
            <a:ln w="38100">
              <a:solidFill>
                <a:srgbClr val="94DA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B9720979-FACE-775F-F337-B4B65A466945}"/>
              </a:ext>
            </a:extLst>
          </p:cNvPr>
          <p:cNvGrpSpPr/>
          <p:nvPr/>
        </p:nvGrpSpPr>
        <p:grpSpPr>
          <a:xfrm>
            <a:off x="11071655" y="335592"/>
            <a:ext cx="1426229" cy="270125"/>
            <a:chOff x="9678750" y="413850"/>
            <a:chExt cx="2707922" cy="198428"/>
          </a:xfrm>
        </p:grpSpPr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CC620D13-B676-C7D9-4B27-E636D8041DCD}"/>
                </a:ext>
              </a:extLst>
            </p:cNvPr>
            <p:cNvSpPr/>
            <p:nvPr/>
          </p:nvSpPr>
          <p:spPr>
            <a:xfrm>
              <a:off x="9678750" y="413850"/>
              <a:ext cx="2707922" cy="156325"/>
            </a:xfrm>
            <a:prstGeom prst="rect">
              <a:avLst/>
            </a:prstGeom>
            <a:solidFill>
              <a:srgbClr val="94DAF0"/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747B8A47-7FA2-9F53-C3ED-802908D742C5}"/>
                </a:ext>
              </a:extLst>
            </p:cNvPr>
            <p:cNvCxnSpPr>
              <a:cxnSpLocks/>
            </p:cNvCxnSpPr>
            <p:nvPr/>
          </p:nvCxnSpPr>
          <p:spPr>
            <a:xfrm>
              <a:off x="9678750" y="612278"/>
              <a:ext cx="2707922" cy="0"/>
            </a:xfrm>
            <a:prstGeom prst="line">
              <a:avLst/>
            </a:prstGeom>
            <a:ln w="38100">
              <a:solidFill>
                <a:srgbClr val="94DA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タイトル 1">
            <a:extLst>
              <a:ext uri="{FF2B5EF4-FFF2-40B4-BE49-F238E27FC236}">
                <a16:creationId xmlns:a16="http://schemas.microsoft.com/office/drawing/2014/main" id="{30267506-6D6E-9F13-7F04-EAA2D728B6E8}"/>
              </a:ext>
            </a:extLst>
          </p:cNvPr>
          <p:cNvSpPr txBox="1">
            <a:spLocks/>
          </p:cNvSpPr>
          <p:nvPr/>
        </p:nvSpPr>
        <p:spPr>
          <a:xfrm>
            <a:off x="9684038" y="709789"/>
            <a:ext cx="2132884" cy="326618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12801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1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b="1" dirty="0">
                <a:solidFill>
                  <a:srgbClr val="00B0F0"/>
                </a:solidFill>
                <a:latin typeface="+mn-ea"/>
                <a:ea typeface="+mn-ea"/>
              </a:rPr>
              <a:t>テーマパーク</a:t>
            </a:r>
            <a:r>
              <a:rPr lang="en-US" altLang="ja-JP" sz="1800" b="1" dirty="0">
                <a:solidFill>
                  <a:srgbClr val="00B0F0"/>
                </a:solidFill>
                <a:latin typeface="+mn-ea"/>
                <a:ea typeface="+mn-ea"/>
              </a:rPr>
              <a:t>8020</a:t>
            </a:r>
            <a:endParaRPr lang="ja-JP" altLang="en-US" sz="1800" b="1" dirty="0">
              <a:solidFill>
                <a:srgbClr val="00B0F0"/>
              </a:solidFill>
              <a:latin typeface="+mn-ea"/>
              <a:ea typeface="+mn-ea"/>
            </a:endParaRPr>
          </a:p>
        </p:txBody>
      </p:sp>
      <p:sp>
        <p:nvSpPr>
          <p:cNvPr id="64" name="四角形: 角を丸くする 63">
            <a:extLst>
              <a:ext uri="{FF2B5EF4-FFF2-40B4-BE49-F238E27FC236}">
                <a16:creationId xmlns:a16="http://schemas.microsoft.com/office/drawing/2014/main" id="{0EDABF60-00EE-D693-29C3-F46BD9DFF606}"/>
              </a:ext>
            </a:extLst>
          </p:cNvPr>
          <p:cNvSpPr/>
          <p:nvPr/>
        </p:nvSpPr>
        <p:spPr>
          <a:xfrm>
            <a:off x="9205107" y="1053596"/>
            <a:ext cx="3063502" cy="1483554"/>
          </a:xfrm>
          <a:prstGeom prst="roundRect">
            <a:avLst>
              <a:gd name="adj" fmla="val 7994"/>
            </a:avLst>
          </a:prstGeom>
          <a:solidFill>
            <a:srgbClr val="FDEDFD"/>
          </a:solidFill>
          <a:ln w="19050"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5C5C07B-1E2C-C3D5-98EB-433A1794E518}"/>
              </a:ext>
            </a:extLst>
          </p:cNvPr>
          <p:cNvSpPr txBox="1"/>
          <p:nvPr/>
        </p:nvSpPr>
        <p:spPr>
          <a:xfrm>
            <a:off x="9460146" y="1618256"/>
            <a:ext cx="20595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b="1" dirty="0">
                <a:solidFill>
                  <a:srgbClr val="0070C0"/>
                </a:solidFill>
                <a:hlinkClick r:id="rId14"/>
              </a:rPr>
              <a:t>胎児の歯の発育</a:t>
            </a:r>
            <a:endParaRPr kumimoji="1" lang="en-US" altLang="ja-JP" b="1" dirty="0">
              <a:solidFill>
                <a:srgbClr val="0070C0"/>
              </a:solidFill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C3617740-0816-42B0-A347-FD5DC8EF6D90}"/>
              </a:ext>
            </a:extLst>
          </p:cNvPr>
          <p:cNvGrpSpPr/>
          <p:nvPr/>
        </p:nvGrpSpPr>
        <p:grpSpPr>
          <a:xfrm>
            <a:off x="9205107" y="2795481"/>
            <a:ext cx="3472650" cy="6675785"/>
            <a:chOff x="8883831" y="2795481"/>
            <a:chExt cx="3472650" cy="6675785"/>
          </a:xfrm>
        </p:grpSpPr>
        <p:sp>
          <p:nvSpPr>
            <p:cNvPr id="72" name="四角形: 角を丸くする 71">
              <a:extLst>
                <a:ext uri="{FF2B5EF4-FFF2-40B4-BE49-F238E27FC236}">
                  <a16:creationId xmlns:a16="http://schemas.microsoft.com/office/drawing/2014/main" id="{A1E886CD-022F-4EC7-2A60-964526A686BE}"/>
                </a:ext>
              </a:extLst>
            </p:cNvPr>
            <p:cNvSpPr/>
            <p:nvPr/>
          </p:nvSpPr>
          <p:spPr>
            <a:xfrm>
              <a:off x="8890619" y="2795481"/>
              <a:ext cx="3108663" cy="1477812"/>
            </a:xfrm>
            <a:prstGeom prst="roundRect">
              <a:avLst>
                <a:gd name="adj" fmla="val 7994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四角形: 角を丸くする 73">
              <a:extLst>
                <a:ext uri="{FF2B5EF4-FFF2-40B4-BE49-F238E27FC236}">
                  <a16:creationId xmlns:a16="http://schemas.microsoft.com/office/drawing/2014/main" id="{4124015B-6191-C1DB-3854-1638C32A9ECF}"/>
                </a:ext>
              </a:extLst>
            </p:cNvPr>
            <p:cNvSpPr/>
            <p:nvPr/>
          </p:nvSpPr>
          <p:spPr>
            <a:xfrm>
              <a:off x="8890619" y="4460207"/>
              <a:ext cx="3101875" cy="1533030"/>
            </a:xfrm>
            <a:prstGeom prst="roundRect">
              <a:avLst>
                <a:gd name="adj" fmla="val 7994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rgbClr val="D383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四角形: 角を丸くする 75">
              <a:extLst>
                <a:ext uri="{FF2B5EF4-FFF2-40B4-BE49-F238E27FC236}">
                  <a16:creationId xmlns:a16="http://schemas.microsoft.com/office/drawing/2014/main" id="{AAE167F9-6508-8933-84E0-36EB2A0F0EB5}"/>
                </a:ext>
              </a:extLst>
            </p:cNvPr>
            <p:cNvSpPr/>
            <p:nvPr/>
          </p:nvSpPr>
          <p:spPr>
            <a:xfrm>
              <a:off x="8883831" y="6249497"/>
              <a:ext cx="3108663" cy="1533030"/>
            </a:xfrm>
            <a:prstGeom prst="roundRect">
              <a:avLst>
                <a:gd name="adj" fmla="val 7994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四角形: 角を丸くする 77">
              <a:extLst>
                <a:ext uri="{FF2B5EF4-FFF2-40B4-BE49-F238E27FC236}">
                  <a16:creationId xmlns:a16="http://schemas.microsoft.com/office/drawing/2014/main" id="{0169B083-702C-9C42-621D-BF40A2B873D0}"/>
                </a:ext>
              </a:extLst>
            </p:cNvPr>
            <p:cNvSpPr/>
            <p:nvPr/>
          </p:nvSpPr>
          <p:spPr>
            <a:xfrm>
              <a:off x="8890619" y="7993454"/>
              <a:ext cx="3108663" cy="1477812"/>
            </a:xfrm>
            <a:prstGeom prst="roundRect">
              <a:avLst>
                <a:gd name="adj" fmla="val 7994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66C4714F-44F5-52B5-B9E8-DE785060CC2E}"/>
                </a:ext>
              </a:extLst>
            </p:cNvPr>
            <p:cNvSpPr txBox="1"/>
            <p:nvPr/>
          </p:nvSpPr>
          <p:spPr>
            <a:xfrm>
              <a:off x="9117359" y="2926190"/>
              <a:ext cx="323912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en-US" altLang="ja-JP" b="1" dirty="0">
                  <a:solidFill>
                    <a:srgbClr val="C00000"/>
                  </a:solidFill>
                  <a:hlinkClick r:id="rId15"/>
                </a:rPr>
                <a:t>0</a:t>
              </a:r>
              <a:r>
                <a:rPr kumimoji="1" lang="ja-JP" altLang="en-US" b="1" dirty="0">
                  <a:solidFill>
                    <a:srgbClr val="C00000"/>
                  </a:solidFill>
                  <a:hlinkClick r:id="rId15"/>
                </a:rPr>
                <a:t>歳児からの食べる機能①</a:t>
              </a:r>
              <a:endParaRPr kumimoji="1" lang="en-US" altLang="ja-JP" b="1" dirty="0">
                <a:solidFill>
                  <a:srgbClr val="C00000"/>
                </a:solidFill>
              </a:endParaRPr>
            </a:p>
          </p:txBody>
        </p:sp>
        <p:sp>
          <p:nvSpPr>
            <p:cNvPr id="11" name="リボン: 上に曲がる 17">
              <a:extLst>
                <a:ext uri="{FF2B5EF4-FFF2-40B4-BE49-F238E27FC236}">
                  <a16:creationId xmlns:a16="http://schemas.microsoft.com/office/drawing/2014/main" id="{F8A73682-346D-A1A0-B2FC-7166745EF4F3}"/>
                </a:ext>
              </a:extLst>
            </p:cNvPr>
            <p:cNvSpPr/>
            <p:nvPr/>
          </p:nvSpPr>
          <p:spPr>
            <a:xfrm>
              <a:off x="9633825" y="3219164"/>
              <a:ext cx="1543048" cy="382278"/>
            </a:xfrm>
            <a:custGeom>
              <a:avLst/>
              <a:gdLst>
                <a:gd name="connsiteX0" fmla="*/ 0 w 3102645"/>
                <a:gd name="connsiteY0" fmla="*/ 768723 h 768723"/>
                <a:gd name="connsiteX1" fmla="*/ 678704 w 3102645"/>
                <a:gd name="connsiteY1" fmla="*/ 768723 h 768723"/>
                <a:gd name="connsiteX2" fmla="*/ 775662 w 3102645"/>
                <a:gd name="connsiteY2" fmla="*/ 768723 h 768723"/>
                <a:gd name="connsiteX3" fmla="*/ 678704 w 3102645"/>
                <a:gd name="connsiteY3" fmla="*/ 768723 h 768723"/>
                <a:gd name="connsiteX4" fmla="*/ 484788 w 3102645"/>
                <a:gd name="connsiteY4" fmla="*/ 768723 h 768723"/>
                <a:gd name="connsiteX5" fmla="*/ 484788 w 3102645"/>
                <a:gd name="connsiteY5" fmla="*/ 768723 h 768723"/>
                <a:gd name="connsiteX6" fmla="*/ 484788 w 3102645"/>
                <a:gd name="connsiteY6" fmla="*/ 768723 h 768723"/>
                <a:gd name="connsiteX7" fmla="*/ 2617857 w 3102645"/>
                <a:gd name="connsiteY7" fmla="*/ 768723 h 768723"/>
                <a:gd name="connsiteX8" fmla="*/ 2714815 w 3102645"/>
                <a:gd name="connsiteY8" fmla="*/ 768723 h 768723"/>
                <a:gd name="connsiteX9" fmla="*/ 2617857 w 3102645"/>
                <a:gd name="connsiteY9" fmla="*/ 768723 h 768723"/>
                <a:gd name="connsiteX10" fmla="*/ 2423941 w 3102645"/>
                <a:gd name="connsiteY10" fmla="*/ 768723 h 768723"/>
                <a:gd name="connsiteX11" fmla="*/ 2423941 w 3102645"/>
                <a:gd name="connsiteY11" fmla="*/ 768723 h 768723"/>
                <a:gd name="connsiteX12" fmla="*/ 2423941 w 3102645"/>
                <a:gd name="connsiteY12" fmla="*/ 768723 h 768723"/>
                <a:gd name="connsiteX13" fmla="*/ 3102645 w 3102645"/>
                <a:gd name="connsiteY13" fmla="*/ 768723 h 768723"/>
                <a:gd name="connsiteX14" fmla="*/ 2714814 w 3102645"/>
                <a:gd name="connsiteY14" fmla="*/ 384362 h 768723"/>
                <a:gd name="connsiteX15" fmla="*/ 3102645 w 3102645"/>
                <a:gd name="connsiteY15" fmla="*/ 0 h 768723"/>
                <a:gd name="connsiteX16" fmla="*/ 2714814 w 3102645"/>
                <a:gd name="connsiteY16" fmla="*/ 0 h 768723"/>
                <a:gd name="connsiteX17" fmla="*/ 2714814 w 3102645"/>
                <a:gd name="connsiteY17" fmla="*/ 0 h 768723"/>
                <a:gd name="connsiteX18" fmla="*/ 2617856 w 3102645"/>
                <a:gd name="connsiteY18" fmla="*/ 0 h 768723"/>
                <a:gd name="connsiteX19" fmla="*/ 484788 w 3102645"/>
                <a:gd name="connsiteY19" fmla="*/ 0 h 768723"/>
                <a:gd name="connsiteX20" fmla="*/ 484788 w 3102645"/>
                <a:gd name="connsiteY20" fmla="*/ 0 h 768723"/>
                <a:gd name="connsiteX21" fmla="*/ 387831 w 3102645"/>
                <a:gd name="connsiteY21" fmla="*/ 0 h 768723"/>
                <a:gd name="connsiteX22" fmla="*/ 0 w 3102645"/>
                <a:gd name="connsiteY22" fmla="*/ 0 h 768723"/>
                <a:gd name="connsiteX23" fmla="*/ 387831 w 3102645"/>
                <a:gd name="connsiteY23" fmla="*/ 384362 h 768723"/>
                <a:gd name="connsiteX24" fmla="*/ 0 w 3102645"/>
                <a:gd name="connsiteY24" fmla="*/ 768723 h 768723"/>
                <a:gd name="connsiteX0" fmla="*/ 775661 w 3102645"/>
                <a:gd name="connsiteY0" fmla="*/ 768723 h 768723"/>
                <a:gd name="connsiteX1" fmla="*/ 678703 w 3102645"/>
                <a:gd name="connsiteY1" fmla="*/ 768723 h 768723"/>
                <a:gd name="connsiteX2" fmla="*/ 484788 w 3102645"/>
                <a:gd name="connsiteY2" fmla="*/ 768723 h 768723"/>
                <a:gd name="connsiteX3" fmla="*/ 484788 w 3102645"/>
                <a:gd name="connsiteY3" fmla="*/ 768723 h 768723"/>
                <a:gd name="connsiteX4" fmla="*/ 484788 w 3102645"/>
                <a:gd name="connsiteY4" fmla="*/ 768723 h 768723"/>
                <a:gd name="connsiteX5" fmla="*/ 775661 w 3102645"/>
                <a:gd name="connsiteY5" fmla="*/ 768723 h 768723"/>
                <a:gd name="connsiteX6" fmla="*/ 2326984 w 3102645"/>
                <a:gd name="connsiteY6" fmla="*/ 768723 h 768723"/>
                <a:gd name="connsiteX7" fmla="*/ 2326984 w 3102645"/>
                <a:gd name="connsiteY7" fmla="*/ 768723 h 768723"/>
                <a:gd name="connsiteX8" fmla="*/ 2617857 w 3102645"/>
                <a:gd name="connsiteY8" fmla="*/ 768723 h 768723"/>
                <a:gd name="connsiteX9" fmla="*/ 2714815 w 3102645"/>
                <a:gd name="connsiteY9" fmla="*/ 768723 h 768723"/>
                <a:gd name="connsiteX10" fmla="*/ 2617857 w 3102645"/>
                <a:gd name="connsiteY10" fmla="*/ 768723 h 768723"/>
                <a:gd name="connsiteX11" fmla="*/ 2326984 w 3102645"/>
                <a:gd name="connsiteY11" fmla="*/ 768723 h 768723"/>
                <a:gd name="connsiteX0" fmla="*/ 0 w 3102645"/>
                <a:gd name="connsiteY0" fmla="*/ 768723 h 768723"/>
                <a:gd name="connsiteX1" fmla="*/ 387831 w 3102645"/>
                <a:gd name="connsiteY1" fmla="*/ 384362 h 768723"/>
                <a:gd name="connsiteX2" fmla="*/ 0 w 3102645"/>
                <a:gd name="connsiteY2" fmla="*/ 0 h 768723"/>
                <a:gd name="connsiteX3" fmla="*/ 387831 w 3102645"/>
                <a:gd name="connsiteY3" fmla="*/ 0 h 768723"/>
                <a:gd name="connsiteX4" fmla="*/ 387831 w 3102645"/>
                <a:gd name="connsiteY4" fmla="*/ 0 h 768723"/>
                <a:gd name="connsiteX5" fmla="*/ 387831 w 3102645"/>
                <a:gd name="connsiteY5" fmla="*/ 0 h 768723"/>
                <a:gd name="connsiteX6" fmla="*/ 2617857 w 3102645"/>
                <a:gd name="connsiteY6" fmla="*/ 0 h 768723"/>
                <a:gd name="connsiteX7" fmla="*/ 2714815 w 3102645"/>
                <a:gd name="connsiteY7" fmla="*/ 0 h 768723"/>
                <a:gd name="connsiteX8" fmla="*/ 2714814 w 3102645"/>
                <a:gd name="connsiteY8" fmla="*/ 0 h 768723"/>
                <a:gd name="connsiteX9" fmla="*/ 2714814 w 3102645"/>
                <a:gd name="connsiteY9" fmla="*/ 0 h 768723"/>
                <a:gd name="connsiteX10" fmla="*/ 3102645 w 3102645"/>
                <a:gd name="connsiteY10" fmla="*/ 0 h 768723"/>
                <a:gd name="connsiteX11" fmla="*/ 2714814 w 3102645"/>
                <a:gd name="connsiteY11" fmla="*/ 384362 h 768723"/>
                <a:gd name="connsiteX12" fmla="*/ 3102645 w 3102645"/>
                <a:gd name="connsiteY12" fmla="*/ 768723 h 768723"/>
                <a:gd name="connsiteX13" fmla="*/ 2423941 w 3102645"/>
                <a:gd name="connsiteY13" fmla="*/ 768723 h 768723"/>
                <a:gd name="connsiteX14" fmla="*/ 2423941 w 3102645"/>
                <a:gd name="connsiteY14" fmla="*/ 768723 h 768723"/>
                <a:gd name="connsiteX15" fmla="*/ 2423941 w 3102645"/>
                <a:gd name="connsiteY15" fmla="*/ 768723 h 768723"/>
                <a:gd name="connsiteX16" fmla="*/ 2617857 w 3102645"/>
                <a:gd name="connsiteY16" fmla="*/ 768723 h 768723"/>
                <a:gd name="connsiteX17" fmla="*/ 2714815 w 3102645"/>
                <a:gd name="connsiteY17" fmla="*/ 768723 h 768723"/>
                <a:gd name="connsiteX18" fmla="*/ 2617857 w 3102645"/>
                <a:gd name="connsiteY18" fmla="*/ 768723 h 768723"/>
                <a:gd name="connsiteX19" fmla="*/ 484788 w 3102645"/>
                <a:gd name="connsiteY19" fmla="*/ 768723 h 768723"/>
                <a:gd name="connsiteX20" fmla="*/ 484788 w 3102645"/>
                <a:gd name="connsiteY20" fmla="*/ 768723 h 768723"/>
                <a:gd name="connsiteX21" fmla="*/ 484788 w 3102645"/>
                <a:gd name="connsiteY21" fmla="*/ 768723 h 768723"/>
                <a:gd name="connsiteX22" fmla="*/ 678704 w 3102645"/>
                <a:gd name="connsiteY22" fmla="*/ 768723 h 768723"/>
                <a:gd name="connsiteX23" fmla="*/ 775662 w 3102645"/>
                <a:gd name="connsiteY23" fmla="*/ 768723 h 768723"/>
                <a:gd name="connsiteX24" fmla="*/ 678704 w 3102645"/>
                <a:gd name="connsiteY24" fmla="*/ 768723 h 768723"/>
                <a:gd name="connsiteX25" fmla="*/ 0 w 3102645"/>
                <a:gd name="connsiteY25" fmla="*/ 768723 h 768723"/>
                <a:gd name="connsiteX26" fmla="*/ 775661 w 3102645"/>
                <a:gd name="connsiteY26" fmla="*/ 768723 h 768723"/>
                <a:gd name="connsiteX27" fmla="*/ 775661 w 3102645"/>
                <a:gd name="connsiteY27" fmla="*/ 768723 h 768723"/>
                <a:gd name="connsiteX28" fmla="*/ 2326984 w 3102645"/>
                <a:gd name="connsiteY28" fmla="*/ 768723 h 768723"/>
                <a:gd name="connsiteX29" fmla="*/ 2326984 w 3102645"/>
                <a:gd name="connsiteY29" fmla="*/ 768723 h 768723"/>
                <a:gd name="connsiteX30" fmla="*/ 387831 w 3102645"/>
                <a:gd name="connsiteY30" fmla="*/ 768723 h 768723"/>
                <a:gd name="connsiteX31" fmla="*/ 387831 w 3102645"/>
                <a:gd name="connsiteY31" fmla="*/ 0 h 768723"/>
                <a:gd name="connsiteX32" fmla="*/ 2714814 w 3102645"/>
                <a:gd name="connsiteY32" fmla="*/ 0 h 768723"/>
                <a:gd name="connsiteX33" fmla="*/ 2714814 w 3102645"/>
                <a:gd name="connsiteY33" fmla="*/ 768723 h 768723"/>
                <a:gd name="connsiteX0" fmla="*/ 0 w 3102645"/>
                <a:gd name="connsiteY0" fmla="*/ 768723 h 768723"/>
                <a:gd name="connsiteX1" fmla="*/ 678704 w 3102645"/>
                <a:gd name="connsiteY1" fmla="*/ 768723 h 768723"/>
                <a:gd name="connsiteX2" fmla="*/ 775662 w 3102645"/>
                <a:gd name="connsiteY2" fmla="*/ 768723 h 768723"/>
                <a:gd name="connsiteX3" fmla="*/ 678704 w 3102645"/>
                <a:gd name="connsiteY3" fmla="*/ 768723 h 768723"/>
                <a:gd name="connsiteX4" fmla="*/ 484788 w 3102645"/>
                <a:gd name="connsiteY4" fmla="*/ 768723 h 768723"/>
                <a:gd name="connsiteX5" fmla="*/ 484788 w 3102645"/>
                <a:gd name="connsiteY5" fmla="*/ 768723 h 768723"/>
                <a:gd name="connsiteX6" fmla="*/ 484788 w 3102645"/>
                <a:gd name="connsiteY6" fmla="*/ 768723 h 768723"/>
                <a:gd name="connsiteX7" fmla="*/ 2617857 w 3102645"/>
                <a:gd name="connsiteY7" fmla="*/ 768723 h 768723"/>
                <a:gd name="connsiteX8" fmla="*/ 2714815 w 3102645"/>
                <a:gd name="connsiteY8" fmla="*/ 768723 h 768723"/>
                <a:gd name="connsiteX9" fmla="*/ 2617857 w 3102645"/>
                <a:gd name="connsiteY9" fmla="*/ 768723 h 768723"/>
                <a:gd name="connsiteX10" fmla="*/ 2423941 w 3102645"/>
                <a:gd name="connsiteY10" fmla="*/ 768723 h 768723"/>
                <a:gd name="connsiteX11" fmla="*/ 2423941 w 3102645"/>
                <a:gd name="connsiteY11" fmla="*/ 768723 h 768723"/>
                <a:gd name="connsiteX12" fmla="*/ 2423941 w 3102645"/>
                <a:gd name="connsiteY12" fmla="*/ 768723 h 768723"/>
                <a:gd name="connsiteX13" fmla="*/ 3102645 w 3102645"/>
                <a:gd name="connsiteY13" fmla="*/ 768723 h 768723"/>
                <a:gd name="connsiteX14" fmla="*/ 2714814 w 3102645"/>
                <a:gd name="connsiteY14" fmla="*/ 384362 h 768723"/>
                <a:gd name="connsiteX15" fmla="*/ 3102645 w 3102645"/>
                <a:gd name="connsiteY15" fmla="*/ 0 h 768723"/>
                <a:gd name="connsiteX16" fmla="*/ 2714814 w 3102645"/>
                <a:gd name="connsiteY16" fmla="*/ 0 h 768723"/>
                <a:gd name="connsiteX17" fmla="*/ 2714814 w 3102645"/>
                <a:gd name="connsiteY17" fmla="*/ 0 h 768723"/>
                <a:gd name="connsiteX18" fmla="*/ 2617856 w 3102645"/>
                <a:gd name="connsiteY18" fmla="*/ 0 h 768723"/>
                <a:gd name="connsiteX19" fmla="*/ 484788 w 3102645"/>
                <a:gd name="connsiteY19" fmla="*/ 0 h 768723"/>
                <a:gd name="connsiteX20" fmla="*/ 484788 w 3102645"/>
                <a:gd name="connsiteY20" fmla="*/ 0 h 768723"/>
                <a:gd name="connsiteX21" fmla="*/ 387831 w 3102645"/>
                <a:gd name="connsiteY21" fmla="*/ 0 h 768723"/>
                <a:gd name="connsiteX22" fmla="*/ 0 w 3102645"/>
                <a:gd name="connsiteY22" fmla="*/ 0 h 768723"/>
                <a:gd name="connsiteX23" fmla="*/ 387831 w 3102645"/>
                <a:gd name="connsiteY23" fmla="*/ 384362 h 768723"/>
                <a:gd name="connsiteX24" fmla="*/ 0 w 3102645"/>
                <a:gd name="connsiteY24" fmla="*/ 768723 h 768723"/>
                <a:gd name="connsiteX0" fmla="*/ 775661 w 3102645"/>
                <a:gd name="connsiteY0" fmla="*/ 768723 h 768723"/>
                <a:gd name="connsiteX1" fmla="*/ 678703 w 3102645"/>
                <a:gd name="connsiteY1" fmla="*/ 768723 h 768723"/>
                <a:gd name="connsiteX2" fmla="*/ 484788 w 3102645"/>
                <a:gd name="connsiteY2" fmla="*/ 768723 h 768723"/>
                <a:gd name="connsiteX3" fmla="*/ 484788 w 3102645"/>
                <a:gd name="connsiteY3" fmla="*/ 768723 h 768723"/>
                <a:gd name="connsiteX4" fmla="*/ 484788 w 3102645"/>
                <a:gd name="connsiteY4" fmla="*/ 768723 h 768723"/>
                <a:gd name="connsiteX5" fmla="*/ 775661 w 3102645"/>
                <a:gd name="connsiteY5" fmla="*/ 768723 h 768723"/>
                <a:gd name="connsiteX6" fmla="*/ 2326984 w 3102645"/>
                <a:gd name="connsiteY6" fmla="*/ 768723 h 768723"/>
                <a:gd name="connsiteX7" fmla="*/ 2326984 w 3102645"/>
                <a:gd name="connsiteY7" fmla="*/ 768723 h 768723"/>
                <a:gd name="connsiteX8" fmla="*/ 2617857 w 3102645"/>
                <a:gd name="connsiteY8" fmla="*/ 768723 h 768723"/>
                <a:gd name="connsiteX9" fmla="*/ 2714815 w 3102645"/>
                <a:gd name="connsiteY9" fmla="*/ 768723 h 768723"/>
                <a:gd name="connsiteX10" fmla="*/ 2617857 w 3102645"/>
                <a:gd name="connsiteY10" fmla="*/ 768723 h 768723"/>
                <a:gd name="connsiteX11" fmla="*/ 2326984 w 3102645"/>
                <a:gd name="connsiteY11" fmla="*/ 768723 h 768723"/>
                <a:gd name="connsiteX0" fmla="*/ 0 w 3102645"/>
                <a:gd name="connsiteY0" fmla="*/ 768723 h 768723"/>
                <a:gd name="connsiteX1" fmla="*/ 203103 w 3102645"/>
                <a:gd name="connsiteY1" fmla="*/ 384362 h 768723"/>
                <a:gd name="connsiteX2" fmla="*/ 0 w 3102645"/>
                <a:gd name="connsiteY2" fmla="*/ 0 h 768723"/>
                <a:gd name="connsiteX3" fmla="*/ 387831 w 3102645"/>
                <a:gd name="connsiteY3" fmla="*/ 0 h 768723"/>
                <a:gd name="connsiteX4" fmla="*/ 387831 w 3102645"/>
                <a:gd name="connsiteY4" fmla="*/ 0 h 768723"/>
                <a:gd name="connsiteX5" fmla="*/ 387831 w 3102645"/>
                <a:gd name="connsiteY5" fmla="*/ 0 h 768723"/>
                <a:gd name="connsiteX6" fmla="*/ 2617857 w 3102645"/>
                <a:gd name="connsiteY6" fmla="*/ 0 h 768723"/>
                <a:gd name="connsiteX7" fmla="*/ 2714815 w 3102645"/>
                <a:gd name="connsiteY7" fmla="*/ 0 h 768723"/>
                <a:gd name="connsiteX8" fmla="*/ 2714814 w 3102645"/>
                <a:gd name="connsiteY8" fmla="*/ 0 h 768723"/>
                <a:gd name="connsiteX9" fmla="*/ 2714814 w 3102645"/>
                <a:gd name="connsiteY9" fmla="*/ 0 h 768723"/>
                <a:gd name="connsiteX10" fmla="*/ 3102645 w 3102645"/>
                <a:gd name="connsiteY10" fmla="*/ 0 h 768723"/>
                <a:gd name="connsiteX11" fmla="*/ 2714814 w 3102645"/>
                <a:gd name="connsiteY11" fmla="*/ 384362 h 768723"/>
                <a:gd name="connsiteX12" fmla="*/ 3102645 w 3102645"/>
                <a:gd name="connsiteY12" fmla="*/ 768723 h 768723"/>
                <a:gd name="connsiteX13" fmla="*/ 2423941 w 3102645"/>
                <a:gd name="connsiteY13" fmla="*/ 768723 h 768723"/>
                <a:gd name="connsiteX14" fmla="*/ 2423941 w 3102645"/>
                <a:gd name="connsiteY14" fmla="*/ 768723 h 768723"/>
                <a:gd name="connsiteX15" fmla="*/ 2423941 w 3102645"/>
                <a:gd name="connsiteY15" fmla="*/ 768723 h 768723"/>
                <a:gd name="connsiteX16" fmla="*/ 2617857 w 3102645"/>
                <a:gd name="connsiteY16" fmla="*/ 768723 h 768723"/>
                <a:gd name="connsiteX17" fmla="*/ 2714815 w 3102645"/>
                <a:gd name="connsiteY17" fmla="*/ 768723 h 768723"/>
                <a:gd name="connsiteX18" fmla="*/ 2617857 w 3102645"/>
                <a:gd name="connsiteY18" fmla="*/ 768723 h 768723"/>
                <a:gd name="connsiteX19" fmla="*/ 484788 w 3102645"/>
                <a:gd name="connsiteY19" fmla="*/ 768723 h 768723"/>
                <a:gd name="connsiteX20" fmla="*/ 484788 w 3102645"/>
                <a:gd name="connsiteY20" fmla="*/ 768723 h 768723"/>
                <a:gd name="connsiteX21" fmla="*/ 484788 w 3102645"/>
                <a:gd name="connsiteY21" fmla="*/ 768723 h 768723"/>
                <a:gd name="connsiteX22" fmla="*/ 678704 w 3102645"/>
                <a:gd name="connsiteY22" fmla="*/ 768723 h 768723"/>
                <a:gd name="connsiteX23" fmla="*/ 775662 w 3102645"/>
                <a:gd name="connsiteY23" fmla="*/ 768723 h 768723"/>
                <a:gd name="connsiteX24" fmla="*/ 678704 w 3102645"/>
                <a:gd name="connsiteY24" fmla="*/ 768723 h 768723"/>
                <a:gd name="connsiteX25" fmla="*/ 0 w 3102645"/>
                <a:gd name="connsiteY25" fmla="*/ 768723 h 768723"/>
                <a:gd name="connsiteX26" fmla="*/ 775661 w 3102645"/>
                <a:gd name="connsiteY26" fmla="*/ 768723 h 768723"/>
                <a:gd name="connsiteX27" fmla="*/ 775661 w 3102645"/>
                <a:gd name="connsiteY27" fmla="*/ 768723 h 768723"/>
                <a:gd name="connsiteX28" fmla="*/ 2326984 w 3102645"/>
                <a:gd name="connsiteY28" fmla="*/ 768723 h 768723"/>
                <a:gd name="connsiteX29" fmla="*/ 2326984 w 3102645"/>
                <a:gd name="connsiteY29" fmla="*/ 768723 h 768723"/>
                <a:gd name="connsiteX30" fmla="*/ 387831 w 3102645"/>
                <a:gd name="connsiteY30" fmla="*/ 768723 h 768723"/>
                <a:gd name="connsiteX31" fmla="*/ 387831 w 3102645"/>
                <a:gd name="connsiteY31" fmla="*/ 0 h 768723"/>
                <a:gd name="connsiteX32" fmla="*/ 2714814 w 3102645"/>
                <a:gd name="connsiteY32" fmla="*/ 0 h 768723"/>
                <a:gd name="connsiteX33" fmla="*/ 2714814 w 3102645"/>
                <a:gd name="connsiteY33" fmla="*/ 768723 h 768723"/>
                <a:gd name="connsiteX0" fmla="*/ 0 w 3102645"/>
                <a:gd name="connsiteY0" fmla="*/ 768723 h 768723"/>
                <a:gd name="connsiteX1" fmla="*/ 678704 w 3102645"/>
                <a:gd name="connsiteY1" fmla="*/ 768723 h 768723"/>
                <a:gd name="connsiteX2" fmla="*/ 775662 w 3102645"/>
                <a:gd name="connsiteY2" fmla="*/ 768723 h 768723"/>
                <a:gd name="connsiteX3" fmla="*/ 678704 w 3102645"/>
                <a:gd name="connsiteY3" fmla="*/ 768723 h 768723"/>
                <a:gd name="connsiteX4" fmla="*/ 484788 w 3102645"/>
                <a:gd name="connsiteY4" fmla="*/ 768723 h 768723"/>
                <a:gd name="connsiteX5" fmla="*/ 484788 w 3102645"/>
                <a:gd name="connsiteY5" fmla="*/ 768723 h 768723"/>
                <a:gd name="connsiteX6" fmla="*/ 484788 w 3102645"/>
                <a:gd name="connsiteY6" fmla="*/ 768723 h 768723"/>
                <a:gd name="connsiteX7" fmla="*/ 2617857 w 3102645"/>
                <a:gd name="connsiteY7" fmla="*/ 768723 h 768723"/>
                <a:gd name="connsiteX8" fmla="*/ 2714815 w 3102645"/>
                <a:gd name="connsiteY8" fmla="*/ 768723 h 768723"/>
                <a:gd name="connsiteX9" fmla="*/ 2617857 w 3102645"/>
                <a:gd name="connsiteY9" fmla="*/ 768723 h 768723"/>
                <a:gd name="connsiteX10" fmla="*/ 2423941 w 3102645"/>
                <a:gd name="connsiteY10" fmla="*/ 768723 h 768723"/>
                <a:gd name="connsiteX11" fmla="*/ 2423941 w 3102645"/>
                <a:gd name="connsiteY11" fmla="*/ 768723 h 768723"/>
                <a:gd name="connsiteX12" fmla="*/ 2423941 w 3102645"/>
                <a:gd name="connsiteY12" fmla="*/ 768723 h 768723"/>
                <a:gd name="connsiteX13" fmla="*/ 3102645 w 3102645"/>
                <a:gd name="connsiteY13" fmla="*/ 768723 h 768723"/>
                <a:gd name="connsiteX14" fmla="*/ 2714814 w 3102645"/>
                <a:gd name="connsiteY14" fmla="*/ 384362 h 768723"/>
                <a:gd name="connsiteX15" fmla="*/ 3102645 w 3102645"/>
                <a:gd name="connsiteY15" fmla="*/ 0 h 768723"/>
                <a:gd name="connsiteX16" fmla="*/ 2714814 w 3102645"/>
                <a:gd name="connsiteY16" fmla="*/ 0 h 768723"/>
                <a:gd name="connsiteX17" fmla="*/ 2714814 w 3102645"/>
                <a:gd name="connsiteY17" fmla="*/ 0 h 768723"/>
                <a:gd name="connsiteX18" fmla="*/ 2617856 w 3102645"/>
                <a:gd name="connsiteY18" fmla="*/ 0 h 768723"/>
                <a:gd name="connsiteX19" fmla="*/ 484788 w 3102645"/>
                <a:gd name="connsiteY19" fmla="*/ 0 h 768723"/>
                <a:gd name="connsiteX20" fmla="*/ 484788 w 3102645"/>
                <a:gd name="connsiteY20" fmla="*/ 0 h 768723"/>
                <a:gd name="connsiteX21" fmla="*/ 387831 w 3102645"/>
                <a:gd name="connsiteY21" fmla="*/ 0 h 768723"/>
                <a:gd name="connsiteX22" fmla="*/ 0 w 3102645"/>
                <a:gd name="connsiteY22" fmla="*/ 0 h 768723"/>
                <a:gd name="connsiteX23" fmla="*/ 387831 w 3102645"/>
                <a:gd name="connsiteY23" fmla="*/ 384362 h 768723"/>
                <a:gd name="connsiteX24" fmla="*/ 0 w 3102645"/>
                <a:gd name="connsiteY24" fmla="*/ 768723 h 768723"/>
                <a:gd name="connsiteX0" fmla="*/ 775661 w 3102645"/>
                <a:gd name="connsiteY0" fmla="*/ 768723 h 768723"/>
                <a:gd name="connsiteX1" fmla="*/ 678703 w 3102645"/>
                <a:gd name="connsiteY1" fmla="*/ 768723 h 768723"/>
                <a:gd name="connsiteX2" fmla="*/ 484788 w 3102645"/>
                <a:gd name="connsiteY2" fmla="*/ 768723 h 768723"/>
                <a:gd name="connsiteX3" fmla="*/ 484788 w 3102645"/>
                <a:gd name="connsiteY3" fmla="*/ 768723 h 768723"/>
                <a:gd name="connsiteX4" fmla="*/ 484788 w 3102645"/>
                <a:gd name="connsiteY4" fmla="*/ 768723 h 768723"/>
                <a:gd name="connsiteX5" fmla="*/ 775661 w 3102645"/>
                <a:gd name="connsiteY5" fmla="*/ 768723 h 768723"/>
                <a:gd name="connsiteX6" fmla="*/ 2326984 w 3102645"/>
                <a:gd name="connsiteY6" fmla="*/ 768723 h 768723"/>
                <a:gd name="connsiteX7" fmla="*/ 2326984 w 3102645"/>
                <a:gd name="connsiteY7" fmla="*/ 768723 h 768723"/>
                <a:gd name="connsiteX8" fmla="*/ 2617857 w 3102645"/>
                <a:gd name="connsiteY8" fmla="*/ 768723 h 768723"/>
                <a:gd name="connsiteX9" fmla="*/ 2714815 w 3102645"/>
                <a:gd name="connsiteY9" fmla="*/ 768723 h 768723"/>
                <a:gd name="connsiteX10" fmla="*/ 2617857 w 3102645"/>
                <a:gd name="connsiteY10" fmla="*/ 768723 h 768723"/>
                <a:gd name="connsiteX11" fmla="*/ 2326984 w 3102645"/>
                <a:gd name="connsiteY11" fmla="*/ 768723 h 768723"/>
                <a:gd name="connsiteX0" fmla="*/ 0 w 3102645"/>
                <a:gd name="connsiteY0" fmla="*/ 768723 h 768723"/>
                <a:gd name="connsiteX1" fmla="*/ 203103 w 3102645"/>
                <a:gd name="connsiteY1" fmla="*/ 384362 h 768723"/>
                <a:gd name="connsiteX2" fmla="*/ 0 w 3102645"/>
                <a:gd name="connsiteY2" fmla="*/ 0 h 768723"/>
                <a:gd name="connsiteX3" fmla="*/ 387831 w 3102645"/>
                <a:gd name="connsiteY3" fmla="*/ 0 h 768723"/>
                <a:gd name="connsiteX4" fmla="*/ 387831 w 3102645"/>
                <a:gd name="connsiteY4" fmla="*/ 0 h 768723"/>
                <a:gd name="connsiteX5" fmla="*/ 387831 w 3102645"/>
                <a:gd name="connsiteY5" fmla="*/ 0 h 768723"/>
                <a:gd name="connsiteX6" fmla="*/ 2617857 w 3102645"/>
                <a:gd name="connsiteY6" fmla="*/ 0 h 768723"/>
                <a:gd name="connsiteX7" fmla="*/ 2714815 w 3102645"/>
                <a:gd name="connsiteY7" fmla="*/ 0 h 768723"/>
                <a:gd name="connsiteX8" fmla="*/ 2714814 w 3102645"/>
                <a:gd name="connsiteY8" fmla="*/ 0 h 768723"/>
                <a:gd name="connsiteX9" fmla="*/ 2714814 w 3102645"/>
                <a:gd name="connsiteY9" fmla="*/ 0 h 768723"/>
                <a:gd name="connsiteX10" fmla="*/ 3102645 w 3102645"/>
                <a:gd name="connsiteY10" fmla="*/ 0 h 768723"/>
                <a:gd name="connsiteX11" fmla="*/ 2991905 w 3102645"/>
                <a:gd name="connsiteY11" fmla="*/ 384362 h 768723"/>
                <a:gd name="connsiteX12" fmla="*/ 3102645 w 3102645"/>
                <a:gd name="connsiteY12" fmla="*/ 768723 h 768723"/>
                <a:gd name="connsiteX13" fmla="*/ 2423941 w 3102645"/>
                <a:gd name="connsiteY13" fmla="*/ 768723 h 768723"/>
                <a:gd name="connsiteX14" fmla="*/ 2423941 w 3102645"/>
                <a:gd name="connsiteY14" fmla="*/ 768723 h 768723"/>
                <a:gd name="connsiteX15" fmla="*/ 2423941 w 3102645"/>
                <a:gd name="connsiteY15" fmla="*/ 768723 h 768723"/>
                <a:gd name="connsiteX16" fmla="*/ 2617857 w 3102645"/>
                <a:gd name="connsiteY16" fmla="*/ 768723 h 768723"/>
                <a:gd name="connsiteX17" fmla="*/ 2714815 w 3102645"/>
                <a:gd name="connsiteY17" fmla="*/ 768723 h 768723"/>
                <a:gd name="connsiteX18" fmla="*/ 2617857 w 3102645"/>
                <a:gd name="connsiteY18" fmla="*/ 768723 h 768723"/>
                <a:gd name="connsiteX19" fmla="*/ 484788 w 3102645"/>
                <a:gd name="connsiteY19" fmla="*/ 768723 h 768723"/>
                <a:gd name="connsiteX20" fmla="*/ 484788 w 3102645"/>
                <a:gd name="connsiteY20" fmla="*/ 768723 h 768723"/>
                <a:gd name="connsiteX21" fmla="*/ 484788 w 3102645"/>
                <a:gd name="connsiteY21" fmla="*/ 768723 h 768723"/>
                <a:gd name="connsiteX22" fmla="*/ 678704 w 3102645"/>
                <a:gd name="connsiteY22" fmla="*/ 768723 h 768723"/>
                <a:gd name="connsiteX23" fmla="*/ 775662 w 3102645"/>
                <a:gd name="connsiteY23" fmla="*/ 768723 h 768723"/>
                <a:gd name="connsiteX24" fmla="*/ 678704 w 3102645"/>
                <a:gd name="connsiteY24" fmla="*/ 768723 h 768723"/>
                <a:gd name="connsiteX25" fmla="*/ 0 w 3102645"/>
                <a:gd name="connsiteY25" fmla="*/ 768723 h 768723"/>
                <a:gd name="connsiteX26" fmla="*/ 775661 w 3102645"/>
                <a:gd name="connsiteY26" fmla="*/ 768723 h 768723"/>
                <a:gd name="connsiteX27" fmla="*/ 775661 w 3102645"/>
                <a:gd name="connsiteY27" fmla="*/ 768723 h 768723"/>
                <a:gd name="connsiteX28" fmla="*/ 2326984 w 3102645"/>
                <a:gd name="connsiteY28" fmla="*/ 768723 h 768723"/>
                <a:gd name="connsiteX29" fmla="*/ 2326984 w 3102645"/>
                <a:gd name="connsiteY29" fmla="*/ 768723 h 768723"/>
                <a:gd name="connsiteX30" fmla="*/ 387831 w 3102645"/>
                <a:gd name="connsiteY30" fmla="*/ 768723 h 768723"/>
                <a:gd name="connsiteX31" fmla="*/ 387831 w 3102645"/>
                <a:gd name="connsiteY31" fmla="*/ 0 h 768723"/>
                <a:gd name="connsiteX32" fmla="*/ 2714814 w 3102645"/>
                <a:gd name="connsiteY32" fmla="*/ 0 h 768723"/>
                <a:gd name="connsiteX33" fmla="*/ 2714814 w 3102645"/>
                <a:gd name="connsiteY33" fmla="*/ 768723 h 768723"/>
                <a:gd name="connsiteX0" fmla="*/ 0 w 3102645"/>
                <a:gd name="connsiteY0" fmla="*/ 768723 h 768723"/>
                <a:gd name="connsiteX1" fmla="*/ 678704 w 3102645"/>
                <a:gd name="connsiteY1" fmla="*/ 768723 h 768723"/>
                <a:gd name="connsiteX2" fmla="*/ 775662 w 3102645"/>
                <a:gd name="connsiteY2" fmla="*/ 768723 h 768723"/>
                <a:gd name="connsiteX3" fmla="*/ 678704 w 3102645"/>
                <a:gd name="connsiteY3" fmla="*/ 768723 h 768723"/>
                <a:gd name="connsiteX4" fmla="*/ 484788 w 3102645"/>
                <a:gd name="connsiteY4" fmla="*/ 768723 h 768723"/>
                <a:gd name="connsiteX5" fmla="*/ 484788 w 3102645"/>
                <a:gd name="connsiteY5" fmla="*/ 768723 h 768723"/>
                <a:gd name="connsiteX6" fmla="*/ 484788 w 3102645"/>
                <a:gd name="connsiteY6" fmla="*/ 768723 h 768723"/>
                <a:gd name="connsiteX7" fmla="*/ 2617857 w 3102645"/>
                <a:gd name="connsiteY7" fmla="*/ 768723 h 768723"/>
                <a:gd name="connsiteX8" fmla="*/ 2714815 w 3102645"/>
                <a:gd name="connsiteY8" fmla="*/ 768723 h 768723"/>
                <a:gd name="connsiteX9" fmla="*/ 2617857 w 3102645"/>
                <a:gd name="connsiteY9" fmla="*/ 768723 h 768723"/>
                <a:gd name="connsiteX10" fmla="*/ 2423941 w 3102645"/>
                <a:gd name="connsiteY10" fmla="*/ 768723 h 768723"/>
                <a:gd name="connsiteX11" fmla="*/ 2423941 w 3102645"/>
                <a:gd name="connsiteY11" fmla="*/ 768723 h 768723"/>
                <a:gd name="connsiteX12" fmla="*/ 2423941 w 3102645"/>
                <a:gd name="connsiteY12" fmla="*/ 768723 h 768723"/>
                <a:gd name="connsiteX13" fmla="*/ 3102645 w 3102645"/>
                <a:gd name="connsiteY13" fmla="*/ 768723 h 768723"/>
                <a:gd name="connsiteX14" fmla="*/ 2908778 w 3102645"/>
                <a:gd name="connsiteY14" fmla="*/ 393599 h 768723"/>
                <a:gd name="connsiteX15" fmla="*/ 3102645 w 3102645"/>
                <a:gd name="connsiteY15" fmla="*/ 0 h 768723"/>
                <a:gd name="connsiteX16" fmla="*/ 2714814 w 3102645"/>
                <a:gd name="connsiteY16" fmla="*/ 0 h 768723"/>
                <a:gd name="connsiteX17" fmla="*/ 2714814 w 3102645"/>
                <a:gd name="connsiteY17" fmla="*/ 0 h 768723"/>
                <a:gd name="connsiteX18" fmla="*/ 2617856 w 3102645"/>
                <a:gd name="connsiteY18" fmla="*/ 0 h 768723"/>
                <a:gd name="connsiteX19" fmla="*/ 484788 w 3102645"/>
                <a:gd name="connsiteY19" fmla="*/ 0 h 768723"/>
                <a:gd name="connsiteX20" fmla="*/ 484788 w 3102645"/>
                <a:gd name="connsiteY20" fmla="*/ 0 h 768723"/>
                <a:gd name="connsiteX21" fmla="*/ 387831 w 3102645"/>
                <a:gd name="connsiteY21" fmla="*/ 0 h 768723"/>
                <a:gd name="connsiteX22" fmla="*/ 0 w 3102645"/>
                <a:gd name="connsiteY22" fmla="*/ 0 h 768723"/>
                <a:gd name="connsiteX23" fmla="*/ 387831 w 3102645"/>
                <a:gd name="connsiteY23" fmla="*/ 384362 h 768723"/>
                <a:gd name="connsiteX24" fmla="*/ 0 w 3102645"/>
                <a:gd name="connsiteY24" fmla="*/ 768723 h 768723"/>
                <a:gd name="connsiteX0" fmla="*/ 775661 w 3102645"/>
                <a:gd name="connsiteY0" fmla="*/ 768723 h 768723"/>
                <a:gd name="connsiteX1" fmla="*/ 678703 w 3102645"/>
                <a:gd name="connsiteY1" fmla="*/ 768723 h 768723"/>
                <a:gd name="connsiteX2" fmla="*/ 484788 w 3102645"/>
                <a:gd name="connsiteY2" fmla="*/ 768723 h 768723"/>
                <a:gd name="connsiteX3" fmla="*/ 484788 w 3102645"/>
                <a:gd name="connsiteY3" fmla="*/ 768723 h 768723"/>
                <a:gd name="connsiteX4" fmla="*/ 484788 w 3102645"/>
                <a:gd name="connsiteY4" fmla="*/ 768723 h 768723"/>
                <a:gd name="connsiteX5" fmla="*/ 775661 w 3102645"/>
                <a:gd name="connsiteY5" fmla="*/ 768723 h 768723"/>
                <a:gd name="connsiteX6" fmla="*/ 2326984 w 3102645"/>
                <a:gd name="connsiteY6" fmla="*/ 768723 h 768723"/>
                <a:gd name="connsiteX7" fmla="*/ 2326984 w 3102645"/>
                <a:gd name="connsiteY7" fmla="*/ 768723 h 768723"/>
                <a:gd name="connsiteX8" fmla="*/ 2617857 w 3102645"/>
                <a:gd name="connsiteY8" fmla="*/ 768723 h 768723"/>
                <a:gd name="connsiteX9" fmla="*/ 2714815 w 3102645"/>
                <a:gd name="connsiteY9" fmla="*/ 768723 h 768723"/>
                <a:gd name="connsiteX10" fmla="*/ 2617857 w 3102645"/>
                <a:gd name="connsiteY10" fmla="*/ 768723 h 768723"/>
                <a:gd name="connsiteX11" fmla="*/ 2326984 w 3102645"/>
                <a:gd name="connsiteY11" fmla="*/ 768723 h 768723"/>
                <a:gd name="connsiteX0" fmla="*/ 0 w 3102645"/>
                <a:gd name="connsiteY0" fmla="*/ 768723 h 768723"/>
                <a:gd name="connsiteX1" fmla="*/ 203103 w 3102645"/>
                <a:gd name="connsiteY1" fmla="*/ 384362 h 768723"/>
                <a:gd name="connsiteX2" fmla="*/ 0 w 3102645"/>
                <a:gd name="connsiteY2" fmla="*/ 0 h 768723"/>
                <a:gd name="connsiteX3" fmla="*/ 387831 w 3102645"/>
                <a:gd name="connsiteY3" fmla="*/ 0 h 768723"/>
                <a:gd name="connsiteX4" fmla="*/ 387831 w 3102645"/>
                <a:gd name="connsiteY4" fmla="*/ 0 h 768723"/>
                <a:gd name="connsiteX5" fmla="*/ 387831 w 3102645"/>
                <a:gd name="connsiteY5" fmla="*/ 0 h 768723"/>
                <a:gd name="connsiteX6" fmla="*/ 2617857 w 3102645"/>
                <a:gd name="connsiteY6" fmla="*/ 0 h 768723"/>
                <a:gd name="connsiteX7" fmla="*/ 2714815 w 3102645"/>
                <a:gd name="connsiteY7" fmla="*/ 0 h 768723"/>
                <a:gd name="connsiteX8" fmla="*/ 2714814 w 3102645"/>
                <a:gd name="connsiteY8" fmla="*/ 0 h 768723"/>
                <a:gd name="connsiteX9" fmla="*/ 2714814 w 3102645"/>
                <a:gd name="connsiteY9" fmla="*/ 0 h 768723"/>
                <a:gd name="connsiteX10" fmla="*/ 3102645 w 3102645"/>
                <a:gd name="connsiteY10" fmla="*/ 0 h 768723"/>
                <a:gd name="connsiteX11" fmla="*/ 2991905 w 3102645"/>
                <a:gd name="connsiteY11" fmla="*/ 384362 h 768723"/>
                <a:gd name="connsiteX12" fmla="*/ 3102645 w 3102645"/>
                <a:gd name="connsiteY12" fmla="*/ 768723 h 768723"/>
                <a:gd name="connsiteX13" fmla="*/ 2423941 w 3102645"/>
                <a:gd name="connsiteY13" fmla="*/ 768723 h 768723"/>
                <a:gd name="connsiteX14" fmla="*/ 2423941 w 3102645"/>
                <a:gd name="connsiteY14" fmla="*/ 768723 h 768723"/>
                <a:gd name="connsiteX15" fmla="*/ 2423941 w 3102645"/>
                <a:gd name="connsiteY15" fmla="*/ 768723 h 768723"/>
                <a:gd name="connsiteX16" fmla="*/ 2617857 w 3102645"/>
                <a:gd name="connsiteY16" fmla="*/ 768723 h 768723"/>
                <a:gd name="connsiteX17" fmla="*/ 2714815 w 3102645"/>
                <a:gd name="connsiteY17" fmla="*/ 768723 h 768723"/>
                <a:gd name="connsiteX18" fmla="*/ 2617857 w 3102645"/>
                <a:gd name="connsiteY18" fmla="*/ 768723 h 768723"/>
                <a:gd name="connsiteX19" fmla="*/ 484788 w 3102645"/>
                <a:gd name="connsiteY19" fmla="*/ 768723 h 768723"/>
                <a:gd name="connsiteX20" fmla="*/ 484788 w 3102645"/>
                <a:gd name="connsiteY20" fmla="*/ 768723 h 768723"/>
                <a:gd name="connsiteX21" fmla="*/ 484788 w 3102645"/>
                <a:gd name="connsiteY21" fmla="*/ 768723 h 768723"/>
                <a:gd name="connsiteX22" fmla="*/ 678704 w 3102645"/>
                <a:gd name="connsiteY22" fmla="*/ 768723 h 768723"/>
                <a:gd name="connsiteX23" fmla="*/ 775662 w 3102645"/>
                <a:gd name="connsiteY23" fmla="*/ 768723 h 768723"/>
                <a:gd name="connsiteX24" fmla="*/ 678704 w 3102645"/>
                <a:gd name="connsiteY24" fmla="*/ 768723 h 768723"/>
                <a:gd name="connsiteX25" fmla="*/ 0 w 3102645"/>
                <a:gd name="connsiteY25" fmla="*/ 768723 h 768723"/>
                <a:gd name="connsiteX26" fmla="*/ 775661 w 3102645"/>
                <a:gd name="connsiteY26" fmla="*/ 768723 h 768723"/>
                <a:gd name="connsiteX27" fmla="*/ 775661 w 3102645"/>
                <a:gd name="connsiteY27" fmla="*/ 768723 h 768723"/>
                <a:gd name="connsiteX28" fmla="*/ 2326984 w 3102645"/>
                <a:gd name="connsiteY28" fmla="*/ 768723 h 768723"/>
                <a:gd name="connsiteX29" fmla="*/ 2326984 w 3102645"/>
                <a:gd name="connsiteY29" fmla="*/ 768723 h 768723"/>
                <a:gd name="connsiteX30" fmla="*/ 387831 w 3102645"/>
                <a:gd name="connsiteY30" fmla="*/ 768723 h 768723"/>
                <a:gd name="connsiteX31" fmla="*/ 387831 w 3102645"/>
                <a:gd name="connsiteY31" fmla="*/ 0 h 768723"/>
                <a:gd name="connsiteX32" fmla="*/ 2714814 w 3102645"/>
                <a:gd name="connsiteY32" fmla="*/ 0 h 768723"/>
                <a:gd name="connsiteX33" fmla="*/ 2714814 w 3102645"/>
                <a:gd name="connsiteY33" fmla="*/ 768723 h 768723"/>
                <a:gd name="connsiteX0" fmla="*/ 0 w 3102645"/>
                <a:gd name="connsiteY0" fmla="*/ 768723 h 768723"/>
                <a:gd name="connsiteX1" fmla="*/ 678704 w 3102645"/>
                <a:gd name="connsiteY1" fmla="*/ 768723 h 768723"/>
                <a:gd name="connsiteX2" fmla="*/ 775662 w 3102645"/>
                <a:gd name="connsiteY2" fmla="*/ 768723 h 768723"/>
                <a:gd name="connsiteX3" fmla="*/ 678704 w 3102645"/>
                <a:gd name="connsiteY3" fmla="*/ 768723 h 768723"/>
                <a:gd name="connsiteX4" fmla="*/ 484788 w 3102645"/>
                <a:gd name="connsiteY4" fmla="*/ 768723 h 768723"/>
                <a:gd name="connsiteX5" fmla="*/ 484788 w 3102645"/>
                <a:gd name="connsiteY5" fmla="*/ 768723 h 768723"/>
                <a:gd name="connsiteX6" fmla="*/ 484788 w 3102645"/>
                <a:gd name="connsiteY6" fmla="*/ 768723 h 768723"/>
                <a:gd name="connsiteX7" fmla="*/ 2617857 w 3102645"/>
                <a:gd name="connsiteY7" fmla="*/ 768723 h 768723"/>
                <a:gd name="connsiteX8" fmla="*/ 2714815 w 3102645"/>
                <a:gd name="connsiteY8" fmla="*/ 768723 h 768723"/>
                <a:gd name="connsiteX9" fmla="*/ 2617857 w 3102645"/>
                <a:gd name="connsiteY9" fmla="*/ 768723 h 768723"/>
                <a:gd name="connsiteX10" fmla="*/ 2423941 w 3102645"/>
                <a:gd name="connsiteY10" fmla="*/ 768723 h 768723"/>
                <a:gd name="connsiteX11" fmla="*/ 2423941 w 3102645"/>
                <a:gd name="connsiteY11" fmla="*/ 768723 h 768723"/>
                <a:gd name="connsiteX12" fmla="*/ 2423941 w 3102645"/>
                <a:gd name="connsiteY12" fmla="*/ 768723 h 768723"/>
                <a:gd name="connsiteX13" fmla="*/ 3102645 w 3102645"/>
                <a:gd name="connsiteY13" fmla="*/ 768723 h 768723"/>
                <a:gd name="connsiteX14" fmla="*/ 2908778 w 3102645"/>
                <a:gd name="connsiteY14" fmla="*/ 393599 h 768723"/>
                <a:gd name="connsiteX15" fmla="*/ 3102645 w 3102645"/>
                <a:gd name="connsiteY15" fmla="*/ 0 h 768723"/>
                <a:gd name="connsiteX16" fmla="*/ 2714814 w 3102645"/>
                <a:gd name="connsiteY16" fmla="*/ 0 h 768723"/>
                <a:gd name="connsiteX17" fmla="*/ 2714814 w 3102645"/>
                <a:gd name="connsiteY17" fmla="*/ 0 h 768723"/>
                <a:gd name="connsiteX18" fmla="*/ 2617856 w 3102645"/>
                <a:gd name="connsiteY18" fmla="*/ 0 h 768723"/>
                <a:gd name="connsiteX19" fmla="*/ 484788 w 3102645"/>
                <a:gd name="connsiteY19" fmla="*/ 0 h 768723"/>
                <a:gd name="connsiteX20" fmla="*/ 484788 w 3102645"/>
                <a:gd name="connsiteY20" fmla="*/ 0 h 768723"/>
                <a:gd name="connsiteX21" fmla="*/ 387831 w 3102645"/>
                <a:gd name="connsiteY21" fmla="*/ 0 h 768723"/>
                <a:gd name="connsiteX22" fmla="*/ 0 w 3102645"/>
                <a:gd name="connsiteY22" fmla="*/ 0 h 768723"/>
                <a:gd name="connsiteX23" fmla="*/ 203104 w 3102645"/>
                <a:gd name="connsiteY23" fmla="*/ 384362 h 768723"/>
                <a:gd name="connsiteX24" fmla="*/ 0 w 3102645"/>
                <a:gd name="connsiteY24" fmla="*/ 768723 h 768723"/>
                <a:gd name="connsiteX0" fmla="*/ 775661 w 3102645"/>
                <a:gd name="connsiteY0" fmla="*/ 768723 h 768723"/>
                <a:gd name="connsiteX1" fmla="*/ 678703 w 3102645"/>
                <a:gd name="connsiteY1" fmla="*/ 768723 h 768723"/>
                <a:gd name="connsiteX2" fmla="*/ 484788 w 3102645"/>
                <a:gd name="connsiteY2" fmla="*/ 768723 h 768723"/>
                <a:gd name="connsiteX3" fmla="*/ 484788 w 3102645"/>
                <a:gd name="connsiteY3" fmla="*/ 768723 h 768723"/>
                <a:gd name="connsiteX4" fmla="*/ 484788 w 3102645"/>
                <a:gd name="connsiteY4" fmla="*/ 768723 h 768723"/>
                <a:gd name="connsiteX5" fmla="*/ 775661 w 3102645"/>
                <a:gd name="connsiteY5" fmla="*/ 768723 h 768723"/>
                <a:gd name="connsiteX6" fmla="*/ 2326984 w 3102645"/>
                <a:gd name="connsiteY6" fmla="*/ 768723 h 768723"/>
                <a:gd name="connsiteX7" fmla="*/ 2326984 w 3102645"/>
                <a:gd name="connsiteY7" fmla="*/ 768723 h 768723"/>
                <a:gd name="connsiteX8" fmla="*/ 2617857 w 3102645"/>
                <a:gd name="connsiteY8" fmla="*/ 768723 h 768723"/>
                <a:gd name="connsiteX9" fmla="*/ 2714815 w 3102645"/>
                <a:gd name="connsiteY9" fmla="*/ 768723 h 768723"/>
                <a:gd name="connsiteX10" fmla="*/ 2617857 w 3102645"/>
                <a:gd name="connsiteY10" fmla="*/ 768723 h 768723"/>
                <a:gd name="connsiteX11" fmla="*/ 2326984 w 3102645"/>
                <a:gd name="connsiteY11" fmla="*/ 768723 h 768723"/>
                <a:gd name="connsiteX0" fmla="*/ 0 w 3102645"/>
                <a:gd name="connsiteY0" fmla="*/ 768723 h 768723"/>
                <a:gd name="connsiteX1" fmla="*/ 203103 w 3102645"/>
                <a:gd name="connsiteY1" fmla="*/ 384362 h 768723"/>
                <a:gd name="connsiteX2" fmla="*/ 0 w 3102645"/>
                <a:gd name="connsiteY2" fmla="*/ 0 h 768723"/>
                <a:gd name="connsiteX3" fmla="*/ 387831 w 3102645"/>
                <a:gd name="connsiteY3" fmla="*/ 0 h 768723"/>
                <a:gd name="connsiteX4" fmla="*/ 387831 w 3102645"/>
                <a:gd name="connsiteY4" fmla="*/ 0 h 768723"/>
                <a:gd name="connsiteX5" fmla="*/ 387831 w 3102645"/>
                <a:gd name="connsiteY5" fmla="*/ 0 h 768723"/>
                <a:gd name="connsiteX6" fmla="*/ 2617857 w 3102645"/>
                <a:gd name="connsiteY6" fmla="*/ 0 h 768723"/>
                <a:gd name="connsiteX7" fmla="*/ 2714815 w 3102645"/>
                <a:gd name="connsiteY7" fmla="*/ 0 h 768723"/>
                <a:gd name="connsiteX8" fmla="*/ 2714814 w 3102645"/>
                <a:gd name="connsiteY8" fmla="*/ 0 h 768723"/>
                <a:gd name="connsiteX9" fmla="*/ 2714814 w 3102645"/>
                <a:gd name="connsiteY9" fmla="*/ 0 h 768723"/>
                <a:gd name="connsiteX10" fmla="*/ 3102645 w 3102645"/>
                <a:gd name="connsiteY10" fmla="*/ 0 h 768723"/>
                <a:gd name="connsiteX11" fmla="*/ 2991905 w 3102645"/>
                <a:gd name="connsiteY11" fmla="*/ 384362 h 768723"/>
                <a:gd name="connsiteX12" fmla="*/ 3102645 w 3102645"/>
                <a:gd name="connsiteY12" fmla="*/ 768723 h 768723"/>
                <a:gd name="connsiteX13" fmla="*/ 2423941 w 3102645"/>
                <a:gd name="connsiteY13" fmla="*/ 768723 h 768723"/>
                <a:gd name="connsiteX14" fmla="*/ 2423941 w 3102645"/>
                <a:gd name="connsiteY14" fmla="*/ 768723 h 768723"/>
                <a:gd name="connsiteX15" fmla="*/ 2423941 w 3102645"/>
                <a:gd name="connsiteY15" fmla="*/ 768723 h 768723"/>
                <a:gd name="connsiteX16" fmla="*/ 2617857 w 3102645"/>
                <a:gd name="connsiteY16" fmla="*/ 768723 h 768723"/>
                <a:gd name="connsiteX17" fmla="*/ 2714815 w 3102645"/>
                <a:gd name="connsiteY17" fmla="*/ 768723 h 768723"/>
                <a:gd name="connsiteX18" fmla="*/ 2617857 w 3102645"/>
                <a:gd name="connsiteY18" fmla="*/ 768723 h 768723"/>
                <a:gd name="connsiteX19" fmla="*/ 484788 w 3102645"/>
                <a:gd name="connsiteY19" fmla="*/ 768723 h 768723"/>
                <a:gd name="connsiteX20" fmla="*/ 484788 w 3102645"/>
                <a:gd name="connsiteY20" fmla="*/ 768723 h 768723"/>
                <a:gd name="connsiteX21" fmla="*/ 484788 w 3102645"/>
                <a:gd name="connsiteY21" fmla="*/ 768723 h 768723"/>
                <a:gd name="connsiteX22" fmla="*/ 678704 w 3102645"/>
                <a:gd name="connsiteY22" fmla="*/ 768723 h 768723"/>
                <a:gd name="connsiteX23" fmla="*/ 775662 w 3102645"/>
                <a:gd name="connsiteY23" fmla="*/ 768723 h 768723"/>
                <a:gd name="connsiteX24" fmla="*/ 678704 w 3102645"/>
                <a:gd name="connsiteY24" fmla="*/ 768723 h 768723"/>
                <a:gd name="connsiteX25" fmla="*/ 0 w 3102645"/>
                <a:gd name="connsiteY25" fmla="*/ 768723 h 768723"/>
                <a:gd name="connsiteX26" fmla="*/ 775661 w 3102645"/>
                <a:gd name="connsiteY26" fmla="*/ 768723 h 768723"/>
                <a:gd name="connsiteX27" fmla="*/ 775661 w 3102645"/>
                <a:gd name="connsiteY27" fmla="*/ 768723 h 768723"/>
                <a:gd name="connsiteX28" fmla="*/ 2326984 w 3102645"/>
                <a:gd name="connsiteY28" fmla="*/ 768723 h 768723"/>
                <a:gd name="connsiteX29" fmla="*/ 2326984 w 3102645"/>
                <a:gd name="connsiteY29" fmla="*/ 768723 h 768723"/>
                <a:gd name="connsiteX30" fmla="*/ 387831 w 3102645"/>
                <a:gd name="connsiteY30" fmla="*/ 768723 h 768723"/>
                <a:gd name="connsiteX31" fmla="*/ 387831 w 3102645"/>
                <a:gd name="connsiteY31" fmla="*/ 0 h 768723"/>
                <a:gd name="connsiteX32" fmla="*/ 2714814 w 3102645"/>
                <a:gd name="connsiteY32" fmla="*/ 0 h 768723"/>
                <a:gd name="connsiteX33" fmla="*/ 2714814 w 3102645"/>
                <a:gd name="connsiteY33" fmla="*/ 768723 h 768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102645" h="768723" stroke="0" extrusionOk="0">
                  <a:moveTo>
                    <a:pt x="0" y="768723"/>
                  </a:moveTo>
                  <a:lnTo>
                    <a:pt x="678704" y="768723"/>
                  </a:lnTo>
                  <a:lnTo>
                    <a:pt x="775662" y="768723"/>
                  </a:lnTo>
                  <a:lnTo>
                    <a:pt x="678704" y="768723"/>
                  </a:lnTo>
                  <a:lnTo>
                    <a:pt x="484788" y="768723"/>
                  </a:lnTo>
                  <a:lnTo>
                    <a:pt x="484788" y="768723"/>
                  </a:lnTo>
                  <a:lnTo>
                    <a:pt x="484788" y="768723"/>
                  </a:lnTo>
                  <a:lnTo>
                    <a:pt x="2617857" y="768723"/>
                  </a:lnTo>
                  <a:lnTo>
                    <a:pt x="2714815" y="768723"/>
                  </a:lnTo>
                  <a:lnTo>
                    <a:pt x="2617857" y="768723"/>
                  </a:lnTo>
                  <a:lnTo>
                    <a:pt x="2423941" y="768723"/>
                  </a:lnTo>
                  <a:lnTo>
                    <a:pt x="2423941" y="768723"/>
                  </a:lnTo>
                  <a:lnTo>
                    <a:pt x="2423941" y="768723"/>
                  </a:lnTo>
                  <a:lnTo>
                    <a:pt x="3102645" y="768723"/>
                  </a:lnTo>
                  <a:lnTo>
                    <a:pt x="2908778" y="393599"/>
                  </a:lnTo>
                  <a:lnTo>
                    <a:pt x="3102645" y="0"/>
                  </a:lnTo>
                  <a:lnTo>
                    <a:pt x="2714814" y="0"/>
                  </a:lnTo>
                  <a:lnTo>
                    <a:pt x="2714814" y="0"/>
                  </a:lnTo>
                  <a:lnTo>
                    <a:pt x="2617856" y="0"/>
                  </a:lnTo>
                  <a:lnTo>
                    <a:pt x="484788" y="0"/>
                  </a:lnTo>
                  <a:lnTo>
                    <a:pt x="484788" y="0"/>
                  </a:lnTo>
                  <a:lnTo>
                    <a:pt x="387831" y="0"/>
                  </a:lnTo>
                  <a:lnTo>
                    <a:pt x="0" y="0"/>
                  </a:lnTo>
                  <a:lnTo>
                    <a:pt x="203104" y="384362"/>
                  </a:lnTo>
                  <a:lnTo>
                    <a:pt x="0" y="768723"/>
                  </a:lnTo>
                  <a:close/>
                </a:path>
                <a:path w="3102645" h="768723" fill="darkenLess" stroke="0" extrusionOk="0">
                  <a:moveTo>
                    <a:pt x="775661" y="768723"/>
                  </a:moveTo>
                  <a:lnTo>
                    <a:pt x="678703" y="768723"/>
                  </a:lnTo>
                  <a:lnTo>
                    <a:pt x="484788" y="768723"/>
                  </a:lnTo>
                  <a:lnTo>
                    <a:pt x="484788" y="768723"/>
                  </a:lnTo>
                  <a:lnTo>
                    <a:pt x="484788" y="768723"/>
                  </a:lnTo>
                  <a:lnTo>
                    <a:pt x="775661" y="768723"/>
                  </a:lnTo>
                  <a:close/>
                  <a:moveTo>
                    <a:pt x="2326984" y="768723"/>
                  </a:moveTo>
                  <a:lnTo>
                    <a:pt x="2326984" y="768723"/>
                  </a:lnTo>
                  <a:lnTo>
                    <a:pt x="2617857" y="768723"/>
                  </a:lnTo>
                  <a:lnTo>
                    <a:pt x="2714815" y="768723"/>
                  </a:lnTo>
                  <a:lnTo>
                    <a:pt x="2617857" y="768723"/>
                  </a:lnTo>
                  <a:lnTo>
                    <a:pt x="2326984" y="768723"/>
                  </a:lnTo>
                  <a:close/>
                </a:path>
                <a:path w="3102645" h="768723" fill="none" extrusionOk="0">
                  <a:moveTo>
                    <a:pt x="0" y="768723"/>
                  </a:moveTo>
                  <a:lnTo>
                    <a:pt x="203103" y="384362"/>
                  </a:lnTo>
                  <a:lnTo>
                    <a:pt x="0" y="0"/>
                  </a:lnTo>
                  <a:lnTo>
                    <a:pt x="387831" y="0"/>
                  </a:lnTo>
                  <a:lnTo>
                    <a:pt x="387831" y="0"/>
                  </a:lnTo>
                  <a:lnTo>
                    <a:pt x="387831" y="0"/>
                  </a:lnTo>
                  <a:lnTo>
                    <a:pt x="2617857" y="0"/>
                  </a:lnTo>
                  <a:lnTo>
                    <a:pt x="2714815" y="0"/>
                  </a:lnTo>
                  <a:lnTo>
                    <a:pt x="2714814" y="0"/>
                  </a:lnTo>
                  <a:lnTo>
                    <a:pt x="2714814" y="0"/>
                  </a:lnTo>
                  <a:lnTo>
                    <a:pt x="3102645" y="0"/>
                  </a:lnTo>
                  <a:lnTo>
                    <a:pt x="2991905" y="384362"/>
                  </a:lnTo>
                  <a:lnTo>
                    <a:pt x="3102645" y="768723"/>
                  </a:lnTo>
                  <a:lnTo>
                    <a:pt x="2423941" y="768723"/>
                  </a:lnTo>
                  <a:lnTo>
                    <a:pt x="2423941" y="768723"/>
                  </a:lnTo>
                  <a:lnTo>
                    <a:pt x="2423941" y="768723"/>
                  </a:lnTo>
                  <a:lnTo>
                    <a:pt x="2617857" y="768723"/>
                  </a:lnTo>
                  <a:lnTo>
                    <a:pt x="2714815" y="768723"/>
                  </a:lnTo>
                  <a:lnTo>
                    <a:pt x="2617857" y="768723"/>
                  </a:lnTo>
                  <a:lnTo>
                    <a:pt x="484788" y="768723"/>
                  </a:lnTo>
                  <a:lnTo>
                    <a:pt x="484788" y="768723"/>
                  </a:lnTo>
                  <a:lnTo>
                    <a:pt x="484788" y="768723"/>
                  </a:lnTo>
                  <a:lnTo>
                    <a:pt x="678704" y="768723"/>
                  </a:lnTo>
                  <a:lnTo>
                    <a:pt x="775662" y="768723"/>
                  </a:lnTo>
                  <a:lnTo>
                    <a:pt x="678704" y="768723"/>
                  </a:lnTo>
                  <a:lnTo>
                    <a:pt x="0" y="768723"/>
                  </a:lnTo>
                  <a:close/>
                  <a:moveTo>
                    <a:pt x="775661" y="768723"/>
                  </a:moveTo>
                  <a:lnTo>
                    <a:pt x="775661" y="768723"/>
                  </a:lnTo>
                  <a:moveTo>
                    <a:pt x="2326984" y="768723"/>
                  </a:moveTo>
                  <a:lnTo>
                    <a:pt x="2326984" y="768723"/>
                  </a:lnTo>
                  <a:moveTo>
                    <a:pt x="387831" y="768723"/>
                  </a:moveTo>
                  <a:lnTo>
                    <a:pt x="387831" y="0"/>
                  </a:lnTo>
                  <a:moveTo>
                    <a:pt x="2714814" y="0"/>
                  </a:moveTo>
                  <a:lnTo>
                    <a:pt x="2714814" y="768723"/>
                  </a:lnTo>
                </a:path>
              </a:pathLst>
            </a:cu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5</a:t>
              </a:r>
              <a:r>
                <a:rPr kumimoji="1" lang="ja-JP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～</a:t>
              </a:r>
              <a:r>
                <a:rPr kumimoji="1" lang="en-US" altLang="ja-JP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8</a:t>
              </a:r>
              <a:r>
                <a:rPr kumimoji="1" lang="ja-JP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か月頃</a:t>
              </a: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D578F2A1-F7F3-0D35-9759-07AB8F4C8339}"/>
                </a:ext>
              </a:extLst>
            </p:cNvPr>
            <p:cNvSpPr txBox="1"/>
            <p:nvPr/>
          </p:nvSpPr>
          <p:spPr>
            <a:xfrm>
              <a:off x="9117359" y="3600205"/>
              <a:ext cx="307242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en-US" altLang="ja-JP" b="1" dirty="0">
                  <a:solidFill>
                    <a:srgbClr val="C00000"/>
                  </a:solidFill>
                  <a:hlinkClick r:id="rId16"/>
                </a:rPr>
                <a:t>0</a:t>
              </a:r>
              <a:r>
                <a:rPr kumimoji="1" lang="ja-JP" altLang="en-US" b="1" dirty="0">
                  <a:solidFill>
                    <a:srgbClr val="C00000"/>
                  </a:solidFill>
                  <a:hlinkClick r:id="rId16"/>
                </a:rPr>
                <a:t>歳児からの食べる機能②</a:t>
              </a:r>
              <a:endParaRPr kumimoji="1" lang="en-US" altLang="ja-JP" b="1" dirty="0">
                <a:solidFill>
                  <a:srgbClr val="C00000"/>
                </a:solidFill>
              </a:endParaRPr>
            </a:p>
          </p:txBody>
        </p:sp>
        <p:sp>
          <p:nvSpPr>
            <p:cNvPr id="39" name="リボン: 上に曲がる 17">
              <a:extLst>
                <a:ext uri="{FF2B5EF4-FFF2-40B4-BE49-F238E27FC236}">
                  <a16:creationId xmlns:a16="http://schemas.microsoft.com/office/drawing/2014/main" id="{E5016555-3185-833D-70E2-C2A147CC32D2}"/>
                </a:ext>
              </a:extLst>
            </p:cNvPr>
            <p:cNvSpPr/>
            <p:nvPr/>
          </p:nvSpPr>
          <p:spPr>
            <a:xfrm>
              <a:off x="9561405" y="3908887"/>
              <a:ext cx="1744318" cy="382278"/>
            </a:xfrm>
            <a:custGeom>
              <a:avLst/>
              <a:gdLst>
                <a:gd name="connsiteX0" fmla="*/ 0 w 3102645"/>
                <a:gd name="connsiteY0" fmla="*/ 768723 h 768723"/>
                <a:gd name="connsiteX1" fmla="*/ 678704 w 3102645"/>
                <a:gd name="connsiteY1" fmla="*/ 768723 h 768723"/>
                <a:gd name="connsiteX2" fmla="*/ 775662 w 3102645"/>
                <a:gd name="connsiteY2" fmla="*/ 768723 h 768723"/>
                <a:gd name="connsiteX3" fmla="*/ 678704 w 3102645"/>
                <a:gd name="connsiteY3" fmla="*/ 768723 h 768723"/>
                <a:gd name="connsiteX4" fmla="*/ 484788 w 3102645"/>
                <a:gd name="connsiteY4" fmla="*/ 768723 h 768723"/>
                <a:gd name="connsiteX5" fmla="*/ 484788 w 3102645"/>
                <a:gd name="connsiteY5" fmla="*/ 768723 h 768723"/>
                <a:gd name="connsiteX6" fmla="*/ 484788 w 3102645"/>
                <a:gd name="connsiteY6" fmla="*/ 768723 h 768723"/>
                <a:gd name="connsiteX7" fmla="*/ 2617857 w 3102645"/>
                <a:gd name="connsiteY7" fmla="*/ 768723 h 768723"/>
                <a:gd name="connsiteX8" fmla="*/ 2714815 w 3102645"/>
                <a:gd name="connsiteY8" fmla="*/ 768723 h 768723"/>
                <a:gd name="connsiteX9" fmla="*/ 2617857 w 3102645"/>
                <a:gd name="connsiteY9" fmla="*/ 768723 h 768723"/>
                <a:gd name="connsiteX10" fmla="*/ 2423941 w 3102645"/>
                <a:gd name="connsiteY10" fmla="*/ 768723 h 768723"/>
                <a:gd name="connsiteX11" fmla="*/ 2423941 w 3102645"/>
                <a:gd name="connsiteY11" fmla="*/ 768723 h 768723"/>
                <a:gd name="connsiteX12" fmla="*/ 2423941 w 3102645"/>
                <a:gd name="connsiteY12" fmla="*/ 768723 h 768723"/>
                <a:gd name="connsiteX13" fmla="*/ 3102645 w 3102645"/>
                <a:gd name="connsiteY13" fmla="*/ 768723 h 768723"/>
                <a:gd name="connsiteX14" fmla="*/ 2714814 w 3102645"/>
                <a:gd name="connsiteY14" fmla="*/ 384362 h 768723"/>
                <a:gd name="connsiteX15" fmla="*/ 3102645 w 3102645"/>
                <a:gd name="connsiteY15" fmla="*/ 0 h 768723"/>
                <a:gd name="connsiteX16" fmla="*/ 2714814 w 3102645"/>
                <a:gd name="connsiteY16" fmla="*/ 0 h 768723"/>
                <a:gd name="connsiteX17" fmla="*/ 2714814 w 3102645"/>
                <a:gd name="connsiteY17" fmla="*/ 0 h 768723"/>
                <a:gd name="connsiteX18" fmla="*/ 2617856 w 3102645"/>
                <a:gd name="connsiteY18" fmla="*/ 0 h 768723"/>
                <a:gd name="connsiteX19" fmla="*/ 484788 w 3102645"/>
                <a:gd name="connsiteY19" fmla="*/ 0 h 768723"/>
                <a:gd name="connsiteX20" fmla="*/ 484788 w 3102645"/>
                <a:gd name="connsiteY20" fmla="*/ 0 h 768723"/>
                <a:gd name="connsiteX21" fmla="*/ 387831 w 3102645"/>
                <a:gd name="connsiteY21" fmla="*/ 0 h 768723"/>
                <a:gd name="connsiteX22" fmla="*/ 0 w 3102645"/>
                <a:gd name="connsiteY22" fmla="*/ 0 h 768723"/>
                <a:gd name="connsiteX23" fmla="*/ 387831 w 3102645"/>
                <a:gd name="connsiteY23" fmla="*/ 384362 h 768723"/>
                <a:gd name="connsiteX24" fmla="*/ 0 w 3102645"/>
                <a:gd name="connsiteY24" fmla="*/ 768723 h 768723"/>
                <a:gd name="connsiteX0" fmla="*/ 775661 w 3102645"/>
                <a:gd name="connsiteY0" fmla="*/ 768723 h 768723"/>
                <a:gd name="connsiteX1" fmla="*/ 678703 w 3102645"/>
                <a:gd name="connsiteY1" fmla="*/ 768723 h 768723"/>
                <a:gd name="connsiteX2" fmla="*/ 484788 w 3102645"/>
                <a:gd name="connsiteY2" fmla="*/ 768723 h 768723"/>
                <a:gd name="connsiteX3" fmla="*/ 484788 w 3102645"/>
                <a:gd name="connsiteY3" fmla="*/ 768723 h 768723"/>
                <a:gd name="connsiteX4" fmla="*/ 484788 w 3102645"/>
                <a:gd name="connsiteY4" fmla="*/ 768723 h 768723"/>
                <a:gd name="connsiteX5" fmla="*/ 775661 w 3102645"/>
                <a:gd name="connsiteY5" fmla="*/ 768723 h 768723"/>
                <a:gd name="connsiteX6" fmla="*/ 2326984 w 3102645"/>
                <a:gd name="connsiteY6" fmla="*/ 768723 h 768723"/>
                <a:gd name="connsiteX7" fmla="*/ 2326984 w 3102645"/>
                <a:gd name="connsiteY7" fmla="*/ 768723 h 768723"/>
                <a:gd name="connsiteX8" fmla="*/ 2617857 w 3102645"/>
                <a:gd name="connsiteY8" fmla="*/ 768723 h 768723"/>
                <a:gd name="connsiteX9" fmla="*/ 2714815 w 3102645"/>
                <a:gd name="connsiteY9" fmla="*/ 768723 h 768723"/>
                <a:gd name="connsiteX10" fmla="*/ 2617857 w 3102645"/>
                <a:gd name="connsiteY10" fmla="*/ 768723 h 768723"/>
                <a:gd name="connsiteX11" fmla="*/ 2326984 w 3102645"/>
                <a:gd name="connsiteY11" fmla="*/ 768723 h 768723"/>
                <a:gd name="connsiteX0" fmla="*/ 0 w 3102645"/>
                <a:gd name="connsiteY0" fmla="*/ 768723 h 768723"/>
                <a:gd name="connsiteX1" fmla="*/ 387831 w 3102645"/>
                <a:gd name="connsiteY1" fmla="*/ 384362 h 768723"/>
                <a:gd name="connsiteX2" fmla="*/ 0 w 3102645"/>
                <a:gd name="connsiteY2" fmla="*/ 0 h 768723"/>
                <a:gd name="connsiteX3" fmla="*/ 387831 w 3102645"/>
                <a:gd name="connsiteY3" fmla="*/ 0 h 768723"/>
                <a:gd name="connsiteX4" fmla="*/ 387831 w 3102645"/>
                <a:gd name="connsiteY4" fmla="*/ 0 h 768723"/>
                <a:gd name="connsiteX5" fmla="*/ 387831 w 3102645"/>
                <a:gd name="connsiteY5" fmla="*/ 0 h 768723"/>
                <a:gd name="connsiteX6" fmla="*/ 2617857 w 3102645"/>
                <a:gd name="connsiteY6" fmla="*/ 0 h 768723"/>
                <a:gd name="connsiteX7" fmla="*/ 2714815 w 3102645"/>
                <a:gd name="connsiteY7" fmla="*/ 0 h 768723"/>
                <a:gd name="connsiteX8" fmla="*/ 2714814 w 3102645"/>
                <a:gd name="connsiteY8" fmla="*/ 0 h 768723"/>
                <a:gd name="connsiteX9" fmla="*/ 2714814 w 3102645"/>
                <a:gd name="connsiteY9" fmla="*/ 0 h 768723"/>
                <a:gd name="connsiteX10" fmla="*/ 3102645 w 3102645"/>
                <a:gd name="connsiteY10" fmla="*/ 0 h 768723"/>
                <a:gd name="connsiteX11" fmla="*/ 2714814 w 3102645"/>
                <a:gd name="connsiteY11" fmla="*/ 384362 h 768723"/>
                <a:gd name="connsiteX12" fmla="*/ 3102645 w 3102645"/>
                <a:gd name="connsiteY12" fmla="*/ 768723 h 768723"/>
                <a:gd name="connsiteX13" fmla="*/ 2423941 w 3102645"/>
                <a:gd name="connsiteY13" fmla="*/ 768723 h 768723"/>
                <a:gd name="connsiteX14" fmla="*/ 2423941 w 3102645"/>
                <a:gd name="connsiteY14" fmla="*/ 768723 h 768723"/>
                <a:gd name="connsiteX15" fmla="*/ 2423941 w 3102645"/>
                <a:gd name="connsiteY15" fmla="*/ 768723 h 768723"/>
                <a:gd name="connsiteX16" fmla="*/ 2617857 w 3102645"/>
                <a:gd name="connsiteY16" fmla="*/ 768723 h 768723"/>
                <a:gd name="connsiteX17" fmla="*/ 2714815 w 3102645"/>
                <a:gd name="connsiteY17" fmla="*/ 768723 h 768723"/>
                <a:gd name="connsiteX18" fmla="*/ 2617857 w 3102645"/>
                <a:gd name="connsiteY18" fmla="*/ 768723 h 768723"/>
                <a:gd name="connsiteX19" fmla="*/ 484788 w 3102645"/>
                <a:gd name="connsiteY19" fmla="*/ 768723 h 768723"/>
                <a:gd name="connsiteX20" fmla="*/ 484788 w 3102645"/>
                <a:gd name="connsiteY20" fmla="*/ 768723 h 768723"/>
                <a:gd name="connsiteX21" fmla="*/ 484788 w 3102645"/>
                <a:gd name="connsiteY21" fmla="*/ 768723 h 768723"/>
                <a:gd name="connsiteX22" fmla="*/ 678704 w 3102645"/>
                <a:gd name="connsiteY22" fmla="*/ 768723 h 768723"/>
                <a:gd name="connsiteX23" fmla="*/ 775662 w 3102645"/>
                <a:gd name="connsiteY23" fmla="*/ 768723 h 768723"/>
                <a:gd name="connsiteX24" fmla="*/ 678704 w 3102645"/>
                <a:gd name="connsiteY24" fmla="*/ 768723 h 768723"/>
                <a:gd name="connsiteX25" fmla="*/ 0 w 3102645"/>
                <a:gd name="connsiteY25" fmla="*/ 768723 h 768723"/>
                <a:gd name="connsiteX26" fmla="*/ 775661 w 3102645"/>
                <a:gd name="connsiteY26" fmla="*/ 768723 h 768723"/>
                <a:gd name="connsiteX27" fmla="*/ 775661 w 3102645"/>
                <a:gd name="connsiteY27" fmla="*/ 768723 h 768723"/>
                <a:gd name="connsiteX28" fmla="*/ 2326984 w 3102645"/>
                <a:gd name="connsiteY28" fmla="*/ 768723 h 768723"/>
                <a:gd name="connsiteX29" fmla="*/ 2326984 w 3102645"/>
                <a:gd name="connsiteY29" fmla="*/ 768723 h 768723"/>
                <a:gd name="connsiteX30" fmla="*/ 387831 w 3102645"/>
                <a:gd name="connsiteY30" fmla="*/ 768723 h 768723"/>
                <a:gd name="connsiteX31" fmla="*/ 387831 w 3102645"/>
                <a:gd name="connsiteY31" fmla="*/ 0 h 768723"/>
                <a:gd name="connsiteX32" fmla="*/ 2714814 w 3102645"/>
                <a:gd name="connsiteY32" fmla="*/ 0 h 768723"/>
                <a:gd name="connsiteX33" fmla="*/ 2714814 w 3102645"/>
                <a:gd name="connsiteY33" fmla="*/ 768723 h 768723"/>
                <a:gd name="connsiteX0" fmla="*/ 0 w 3102645"/>
                <a:gd name="connsiteY0" fmla="*/ 768723 h 768723"/>
                <a:gd name="connsiteX1" fmla="*/ 678704 w 3102645"/>
                <a:gd name="connsiteY1" fmla="*/ 768723 h 768723"/>
                <a:gd name="connsiteX2" fmla="*/ 775662 w 3102645"/>
                <a:gd name="connsiteY2" fmla="*/ 768723 h 768723"/>
                <a:gd name="connsiteX3" fmla="*/ 678704 w 3102645"/>
                <a:gd name="connsiteY3" fmla="*/ 768723 h 768723"/>
                <a:gd name="connsiteX4" fmla="*/ 484788 w 3102645"/>
                <a:gd name="connsiteY4" fmla="*/ 768723 h 768723"/>
                <a:gd name="connsiteX5" fmla="*/ 484788 w 3102645"/>
                <a:gd name="connsiteY5" fmla="*/ 768723 h 768723"/>
                <a:gd name="connsiteX6" fmla="*/ 484788 w 3102645"/>
                <a:gd name="connsiteY6" fmla="*/ 768723 h 768723"/>
                <a:gd name="connsiteX7" fmla="*/ 2617857 w 3102645"/>
                <a:gd name="connsiteY7" fmla="*/ 768723 h 768723"/>
                <a:gd name="connsiteX8" fmla="*/ 2714815 w 3102645"/>
                <a:gd name="connsiteY8" fmla="*/ 768723 h 768723"/>
                <a:gd name="connsiteX9" fmla="*/ 2617857 w 3102645"/>
                <a:gd name="connsiteY9" fmla="*/ 768723 h 768723"/>
                <a:gd name="connsiteX10" fmla="*/ 2423941 w 3102645"/>
                <a:gd name="connsiteY10" fmla="*/ 768723 h 768723"/>
                <a:gd name="connsiteX11" fmla="*/ 2423941 w 3102645"/>
                <a:gd name="connsiteY11" fmla="*/ 768723 h 768723"/>
                <a:gd name="connsiteX12" fmla="*/ 2423941 w 3102645"/>
                <a:gd name="connsiteY12" fmla="*/ 768723 h 768723"/>
                <a:gd name="connsiteX13" fmla="*/ 3102645 w 3102645"/>
                <a:gd name="connsiteY13" fmla="*/ 768723 h 768723"/>
                <a:gd name="connsiteX14" fmla="*/ 2714814 w 3102645"/>
                <a:gd name="connsiteY14" fmla="*/ 384362 h 768723"/>
                <a:gd name="connsiteX15" fmla="*/ 3102645 w 3102645"/>
                <a:gd name="connsiteY15" fmla="*/ 0 h 768723"/>
                <a:gd name="connsiteX16" fmla="*/ 2714814 w 3102645"/>
                <a:gd name="connsiteY16" fmla="*/ 0 h 768723"/>
                <a:gd name="connsiteX17" fmla="*/ 2714814 w 3102645"/>
                <a:gd name="connsiteY17" fmla="*/ 0 h 768723"/>
                <a:gd name="connsiteX18" fmla="*/ 2617856 w 3102645"/>
                <a:gd name="connsiteY18" fmla="*/ 0 h 768723"/>
                <a:gd name="connsiteX19" fmla="*/ 484788 w 3102645"/>
                <a:gd name="connsiteY19" fmla="*/ 0 h 768723"/>
                <a:gd name="connsiteX20" fmla="*/ 484788 w 3102645"/>
                <a:gd name="connsiteY20" fmla="*/ 0 h 768723"/>
                <a:gd name="connsiteX21" fmla="*/ 387831 w 3102645"/>
                <a:gd name="connsiteY21" fmla="*/ 0 h 768723"/>
                <a:gd name="connsiteX22" fmla="*/ 0 w 3102645"/>
                <a:gd name="connsiteY22" fmla="*/ 0 h 768723"/>
                <a:gd name="connsiteX23" fmla="*/ 387831 w 3102645"/>
                <a:gd name="connsiteY23" fmla="*/ 384362 h 768723"/>
                <a:gd name="connsiteX24" fmla="*/ 0 w 3102645"/>
                <a:gd name="connsiteY24" fmla="*/ 768723 h 768723"/>
                <a:gd name="connsiteX0" fmla="*/ 775661 w 3102645"/>
                <a:gd name="connsiteY0" fmla="*/ 768723 h 768723"/>
                <a:gd name="connsiteX1" fmla="*/ 678703 w 3102645"/>
                <a:gd name="connsiteY1" fmla="*/ 768723 h 768723"/>
                <a:gd name="connsiteX2" fmla="*/ 484788 w 3102645"/>
                <a:gd name="connsiteY2" fmla="*/ 768723 h 768723"/>
                <a:gd name="connsiteX3" fmla="*/ 484788 w 3102645"/>
                <a:gd name="connsiteY3" fmla="*/ 768723 h 768723"/>
                <a:gd name="connsiteX4" fmla="*/ 484788 w 3102645"/>
                <a:gd name="connsiteY4" fmla="*/ 768723 h 768723"/>
                <a:gd name="connsiteX5" fmla="*/ 775661 w 3102645"/>
                <a:gd name="connsiteY5" fmla="*/ 768723 h 768723"/>
                <a:gd name="connsiteX6" fmla="*/ 2326984 w 3102645"/>
                <a:gd name="connsiteY6" fmla="*/ 768723 h 768723"/>
                <a:gd name="connsiteX7" fmla="*/ 2326984 w 3102645"/>
                <a:gd name="connsiteY7" fmla="*/ 768723 h 768723"/>
                <a:gd name="connsiteX8" fmla="*/ 2617857 w 3102645"/>
                <a:gd name="connsiteY8" fmla="*/ 768723 h 768723"/>
                <a:gd name="connsiteX9" fmla="*/ 2714815 w 3102645"/>
                <a:gd name="connsiteY9" fmla="*/ 768723 h 768723"/>
                <a:gd name="connsiteX10" fmla="*/ 2617857 w 3102645"/>
                <a:gd name="connsiteY10" fmla="*/ 768723 h 768723"/>
                <a:gd name="connsiteX11" fmla="*/ 2326984 w 3102645"/>
                <a:gd name="connsiteY11" fmla="*/ 768723 h 768723"/>
                <a:gd name="connsiteX0" fmla="*/ 0 w 3102645"/>
                <a:gd name="connsiteY0" fmla="*/ 768723 h 768723"/>
                <a:gd name="connsiteX1" fmla="*/ 203103 w 3102645"/>
                <a:gd name="connsiteY1" fmla="*/ 384362 h 768723"/>
                <a:gd name="connsiteX2" fmla="*/ 0 w 3102645"/>
                <a:gd name="connsiteY2" fmla="*/ 0 h 768723"/>
                <a:gd name="connsiteX3" fmla="*/ 387831 w 3102645"/>
                <a:gd name="connsiteY3" fmla="*/ 0 h 768723"/>
                <a:gd name="connsiteX4" fmla="*/ 387831 w 3102645"/>
                <a:gd name="connsiteY4" fmla="*/ 0 h 768723"/>
                <a:gd name="connsiteX5" fmla="*/ 387831 w 3102645"/>
                <a:gd name="connsiteY5" fmla="*/ 0 h 768723"/>
                <a:gd name="connsiteX6" fmla="*/ 2617857 w 3102645"/>
                <a:gd name="connsiteY6" fmla="*/ 0 h 768723"/>
                <a:gd name="connsiteX7" fmla="*/ 2714815 w 3102645"/>
                <a:gd name="connsiteY7" fmla="*/ 0 h 768723"/>
                <a:gd name="connsiteX8" fmla="*/ 2714814 w 3102645"/>
                <a:gd name="connsiteY8" fmla="*/ 0 h 768723"/>
                <a:gd name="connsiteX9" fmla="*/ 2714814 w 3102645"/>
                <a:gd name="connsiteY9" fmla="*/ 0 h 768723"/>
                <a:gd name="connsiteX10" fmla="*/ 3102645 w 3102645"/>
                <a:gd name="connsiteY10" fmla="*/ 0 h 768723"/>
                <a:gd name="connsiteX11" fmla="*/ 2714814 w 3102645"/>
                <a:gd name="connsiteY11" fmla="*/ 384362 h 768723"/>
                <a:gd name="connsiteX12" fmla="*/ 3102645 w 3102645"/>
                <a:gd name="connsiteY12" fmla="*/ 768723 h 768723"/>
                <a:gd name="connsiteX13" fmla="*/ 2423941 w 3102645"/>
                <a:gd name="connsiteY13" fmla="*/ 768723 h 768723"/>
                <a:gd name="connsiteX14" fmla="*/ 2423941 w 3102645"/>
                <a:gd name="connsiteY14" fmla="*/ 768723 h 768723"/>
                <a:gd name="connsiteX15" fmla="*/ 2423941 w 3102645"/>
                <a:gd name="connsiteY15" fmla="*/ 768723 h 768723"/>
                <a:gd name="connsiteX16" fmla="*/ 2617857 w 3102645"/>
                <a:gd name="connsiteY16" fmla="*/ 768723 h 768723"/>
                <a:gd name="connsiteX17" fmla="*/ 2714815 w 3102645"/>
                <a:gd name="connsiteY17" fmla="*/ 768723 h 768723"/>
                <a:gd name="connsiteX18" fmla="*/ 2617857 w 3102645"/>
                <a:gd name="connsiteY18" fmla="*/ 768723 h 768723"/>
                <a:gd name="connsiteX19" fmla="*/ 484788 w 3102645"/>
                <a:gd name="connsiteY19" fmla="*/ 768723 h 768723"/>
                <a:gd name="connsiteX20" fmla="*/ 484788 w 3102645"/>
                <a:gd name="connsiteY20" fmla="*/ 768723 h 768723"/>
                <a:gd name="connsiteX21" fmla="*/ 484788 w 3102645"/>
                <a:gd name="connsiteY21" fmla="*/ 768723 h 768723"/>
                <a:gd name="connsiteX22" fmla="*/ 678704 w 3102645"/>
                <a:gd name="connsiteY22" fmla="*/ 768723 h 768723"/>
                <a:gd name="connsiteX23" fmla="*/ 775662 w 3102645"/>
                <a:gd name="connsiteY23" fmla="*/ 768723 h 768723"/>
                <a:gd name="connsiteX24" fmla="*/ 678704 w 3102645"/>
                <a:gd name="connsiteY24" fmla="*/ 768723 h 768723"/>
                <a:gd name="connsiteX25" fmla="*/ 0 w 3102645"/>
                <a:gd name="connsiteY25" fmla="*/ 768723 h 768723"/>
                <a:gd name="connsiteX26" fmla="*/ 775661 w 3102645"/>
                <a:gd name="connsiteY26" fmla="*/ 768723 h 768723"/>
                <a:gd name="connsiteX27" fmla="*/ 775661 w 3102645"/>
                <a:gd name="connsiteY27" fmla="*/ 768723 h 768723"/>
                <a:gd name="connsiteX28" fmla="*/ 2326984 w 3102645"/>
                <a:gd name="connsiteY28" fmla="*/ 768723 h 768723"/>
                <a:gd name="connsiteX29" fmla="*/ 2326984 w 3102645"/>
                <a:gd name="connsiteY29" fmla="*/ 768723 h 768723"/>
                <a:gd name="connsiteX30" fmla="*/ 387831 w 3102645"/>
                <a:gd name="connsiteY30" fmla="*/ 768723 h 768723"/>
                <a:gd name="connsiteX31" fmla="*/ 387831 w 3102645"/>
                <a:gd name="connsiteY31" fmla="*/ 0 h 768723"/>
                <a:gd name="connsiteX32" fmla="*/ 2714814 w 3102645"/>
                <a:gd name="connsiteY32" fmla="*/ 0 h 768723"/>
                <a:gd name="connsiteX33" fmla="*/ 2714814 w 3102645"/>
                <a:gd name="connsiteY33" fmla="*/ 768723 h 768723"/>
                <a:gd name="connsiteX0" fmla="*/ 0 w 3102645"/>
                <a:gd name="connsiteY0" fmla="*/ 768723 h 768723"/>
                <a:gd name="connsiteX1" fmla="*/ 678704 w 3102645"/>
                <a:gd name="connsiteY1" fmla="*/ 768723 h 768723"/>
                <a:gd name="connsiteX2" fmla="*/ 775662 w 3102645"/>
                <a:gd name="connsiteY2" fmla="*/ 768723 h 768723"/>
                <a:gd name="connsiteX3" fmla="*/ 678704 w 3102645"/>
                <a:gd name="connsiteY3" fmla="*/ 768723 h 768723"/>
                <a:gd name="connsiteX4" fmla="*/ 484788 w 3102645"/>
                <a:gd name="connsiteY4" fmla="*/ 768723 h 768723"/>
                <a:gd name="connsiteX5" fmla="*/ 484788 w 3102645"/>
                <a:gd name="connsiteY5" fmla="*/ 768723 h 768723"/>
                <a:gd name="connsiteX6" fmla="*/ 484788 w 3102645"/>
                <a:gd name="connsiteY6" fmla="*/ 768723 h 768723"/>
                <a:gd name="connsiteX7" fmla="*/ 2617857 w 3102645"/>
                <a:gd name="connsiteY7" fmla="*/ 768723 h 768723"/>
                <a:gd name="connsiteX8" fmla="*/ 2714815 w 3102645"/>
                <a:gd name="connsiteY8" fmla="*/ 768723 h 768723"/>
                <a:gd name="connsiteX9" fmla="*/ 2617857 w 3102645"/>
                <a:gd name="connsiteY9" fmla="*/ 768723 h 768723"/>
                <a:gd name="connsiteX10" fmla="*/ 2423941 w 3102645"/>
                <a:gd name="connsiteY10" fmla="*/ 768723 h 768723"/>
                <a:gd name="connsiteX11" fmla="*/ 2423941 w 3102645"/>
                <a:gd name="connsiteY11" fmla="*/ 768723 h 768723"/>
                <a:gd name="connsiteX12" fmla="*/ 2423941 w 3102645"/>
                <a:gd name="connsiteY12" fmla="*/ 768723 h 768723"/>
                <a:gd name="connsiteX13" fmla="*/ 3102645 w 3102645"/>
                <a:gd name="connsiteY13" fmla="*/ 768723 h 768723"/>
                <a:gd name="connsiteX14" fmla="*/ 2714814 w 3102645"/>
                <a:gd name="connsiteY14" fmla="*/ 384362 h 768723"/>
                <a:gd name="connsiteX15" fmla="*/ 3102645 w 3102645"/>
                <a:gd name="connsiteY15" fmla="*/ 0 h 768723"/>
                <a:gd name="connsiteX16" fmla="*/ 2714814 w 3102645"/>
                <a:gd name="connsiteY16" fmla="*/ 0 h 768723"/>
                <a:gd name="connsiteX17" fmla="*/ 2714814 w 3102645"/>
                <a:gd name="connsiteY17" fmla="*/ 0 h 768723"/>
                <a:gd name="connsiteX18" fmla="*/ 2617856 w 3102645"/>
                <a:gd name="connsiteY18" fmla="*/ 0 h 768723"/>
                <a:gd name="connsiteX19" fmla="*/ 484788 w 3102645"/>
                <a:gd name="connsiteY19" fmla="*/ 0 h 768723"/>
                <a:gd name="connsiteX20" fmla="*/ 484788 w 3102645"/>
                <a:gd name="connsiteY20" fmla="*/ 0 h 768723"/>
                <a:gd name="connsiteX21" fmla="*/ 387831 w 3102645"/>
                <a:gd name="connsiteY21" fmla="*/ 0 h 768723"/>
                <a:gd name="connsiteX22" fmla="*/ 0 w 3102645"/>
                <a:gd name="connsiteY22" fmla="*/ 0 h 768723"/>
                <a:gd name="connsiteX23" fmla="*/ 387831 w 3102645"/>
                <a:gd name="connsiteY23" fmla="*/ 384362 h 768723"/>
                <a:gd name="connsiteX24" fmla="*/ 0 w 3102645"/>
                <a:gd name="connsiteY24" fmla="*/ 768723 h 768723"/>
                <a:gd name="connsiteX0" fmla="*/ 775661 w 3102645"/>
                <a:gd name="connsiteY0" fmla="*/ 768723 h 768723"/>
                <a:gd name="connsiteX1" fmla="*/ 678703 w 3102645"/>
                <a:gd name="connsiteY1" fmla="*/ 768723 h 768723"/>
                <a:gd name="connsiteX2" fmla="*/ 484788 w 3102645"/>
                <a:gd name="connsiteY2" fmla="*/ 768723 h 768723"/>
                <a:gd name="connsiteX3" fmla="*/ 484788 w 3102645"/>
                <a:gd name="connsiteY3" fmla="*/ 768723 h 768723"/>
                <a:gd name="connsiteX4" fmla="*/ 484788 w 3102645"/>
                <a:gd name="connsiteY4" fmla="*/ 768723 h 768723"/>
                <a:gd name="connsiteX5" fmla="*/ 775661 w 3102645"/>
                <a:gd name="connsiteY5" fmla="*/ 768723 h 768723"/>
                <a:gd name="connsiteX6" fmla="*/ 2326984 w 3102645"/>
                <a:gd name="connsiteY6" fmla="*/ 768723 h 768723"/>
                <a:gd name="connsiteX7" fmla="*/ 2326984 w 3102645"/>
                <a:gd name="connsiteY7" fmla="*/ 768723 h 768723"/>
                <a:gd name="connsiteX8" fmla="*/ 2617857 w 3102645"/>
                <a:gd name="connsiteY8" fmla="*/ 768723 h 768723"/>
                <a:gd name="connsiteX9" fmla="*/ 2714815 w 3102645"/>
                <a:gd name="connsiteY9" fmla="*/ 768723 h 768723"/>
                <a:gd name="connsiteX10" fmla="*/ 2617857 w 3102645"/>
                <a:gd name="connsiteY10" fmla="*/ 768723 h 768723"/>
                <a:gd name="connsiteX11" fmla="*/ 2326984 w 3102645"/>
                <a:gd name="connsiteY11" fmla="*/ 768723 h 768723"/>
                <a:gd name="connsiteX0" fmla="*/ 0 w 3102645"/>
                <a:gd name="connsiteY0" fmla="*/ 768723 h 768723"/>
                <a:gd name="connsiteX1" fmla="*/ 203103 w 3102645"/>
                <a:gd name="connsiteY1" fmla="*/ 384362 h 768723"/>
                <a:gd name="connsiteX2" fmla="*/ 0 w 3102645"/>
                <a:gd name="connsiteY2" fmla="*/ 0 h 768723"/>
                <a:gd name="connsiteX3" fmla="*/ 387831 w 3102645"/>
                <a:gd name="connsiteY3" fmla="*/ 0 h 768723"/>
                <a:gd name="connsiteX4" fmla="*/ 387831 w 3102645"/>
                <a:gd name="connsiteY4" fmla="*/ 0 h 768723"/>
                <a:gd name="connsiteX5" fmla="*/ 387831 w 3102645"/>
                <a:gd name="connsiteY5" fmla="*/ 0 h 768723"/>
                <a:gd name="connsiteX6" fmla="*/ 2617857 w 3102645"/>
                <a:gd name="connsiteY6" fmla="*/ 0 h 768723"/>
                <a:gd name="connsiteX7" fmla="*/ 2714815 w 3102645"/>
                <a:gd name="connsiteY7" fmla="*/ 0 h 768723"/>
                <a:gd name="connsiteX8" fmla="*/ 2714814 w 3102645"/>
                <a:gd name="connsiteY8" fmla="*/ 0 h 768723"/>
                <a:gd name="connsiteX9" fmla="*/ 2714814 w 3102645"/>
                <a:gd name="connsiteY9" fmla="*/ 0 h 768723"/>
                <a:gd name="connsiteX10" fmla="*/ 3102645 w 3102645"/>
                <a:gd name="connsiteY10" fmla="*/ 0 h 768723"/>
                <a:gd name="connsiteX11" fmla="*/ 2991905 w 3102645"/>
                <a:gd name="connsiteY11" fmla="*/ 384362 h 768723"/>
                <a:gd name="connsiteX12" fmla="*/ 3102645 w 3102645"/>
                <a:gd name="connsiteY12" fmla="*/ 768723 h 768723"/>
                <a:gd name="connsiteX13" fmla="*/ 2423941 w 3102645"/>
                <a:gd name="connsiteY13" fmla="*/ 768723 h 768723"/>
                <a:gd name="connsiteX14" fmla="*/ 2423941 w 3102645"/>
                <a:gd name="connsiteY14" fmla="*/ 768723 h 768723"/>
                <a:gd name="connsiteX15" fmla="*/ 2423941 w 3102645"/>
                <a:gd name="connsiteY15" fmla="*/ 768723 h 768723"/>
                <a:gd name="connsiteX16" fmla="*/ 2617857 w 3102645"/>
                <a:gd name="connsiteY16" fmla="*/ 768723 h 768723"/>
                <a:gd name="connsiteX17" fmla="*/ 2714815 w 3102645"/>
                <a:gd name="connsiteY17" fmla="*/ 768723 h 768723"/>
                <a:gd name="connsiteX18" fmla="*/ 2617857 w 3102645"/>
                <a:gd name="connsiteY18" fmla="*/ 768723 h 768723"/>
                <a:gd name="connsiteX19" fmla="*/ 484788 w 3102645"/>
                <a:gd name="connsiteY19" fmla="*/ 768723 h 768723"/>
                <a:gd name="connsiteX20" fmla="*/ 484788 w 3102645"/>
                <a:gd name="connsiteY20" fmla="*/ 768723 h 768723"/>
                <a:gd name="connsiteX21" fmla="*/ 484788 w 3102645"/>
                <a:gd name="connsiteY21" fmla="*/ 768723 h 768723"/>
                <a:gd name="connsiteX22" fmla="*/ 678704 w 3102645"/>
                <a:gd name="connsiteY22" fmla="*/ 768723 h 768723"/>
                <a:gd name="connsiteX23" fmla="*/ 775662 w 3102645"/>
                <a:gd name="connsiteY23" fmla="*/ 768723 h 768723"/>
                <a:gd name="connsiteX24" fmla="*/ 678704 w 3102645"/>
                <a:gd name="connsiteY24" fmla="*/ 768723 h 768723"/>
                <a:gd name="connsiteX25" fmla="*/ 0 w 3102645"/>
                <a:gd name="connsiteY25" fmla="*/ 768723 h 768723"/>
                <a:gd name="connsiteX26" fmla="*/ 775661 w 3102645"/>
                <a:gd name="connsiteY26" fmla="*/ 768723 h 768723"/>
                <a:gd name="connsiteX27" fmla="*/ 775661 w 3102645"/>
                <a:gd name="connsiteY27" fmla="*/ 768723 h 768723"/>
                <a:gd name="connsiteX28" fmla="*/ 2326984 w 3102645"/>
                <a:gd name="connsiteY28" fmla="*/ 768723 h 768723"/>
                <a:gd name="connsiteX29" fmla="*/ 2326984 w 3102645"/>
                <a:gd name="connsiteY29" fmla="*/ 768723 h 768723"/>
                <a:gd name="connsiteX30" fmla="*/ 387831 w 3102645"/>
                <a:gd name="connsiteY30" fmla="*/ 768723 h 768723"/>
                <a:gd name="connsiteX31" fmla="*/ 387831 w 3102645"/>
                <a:gd name="connsiteY31" fmla="*/ 0 h 768723"/>
                <a:gd name="connsiteX32" fmla="*/ 2714814 w 3102645"/>
                <a:gd name="connsiteY32" fmla="*/ 0 h 768723"/>
                <a:gd name="connsiteX33" fmla="*/ 2714814 w 3102645"/>
                <a:gd name="connsiteY33" fmla="*/ 768723 h 768723"/>
                <a:gd name="connsiteX0" fmla="*/ 0 w 3102645"/>
                <a:gd name="connsiteY0" fmla="*/ 768723 h 768723"/>
                <a:gd name="connsiteX1" fmla="*/ 678704 w 3102645"/>
                <a:gd name="connsiteY1" fmla="*/ 768723 h 768723"/>
                <a:gd name="connsiteX2" fmla="*/ 775662 w 3102645"/>
                <a:gd name="connsiteY2" fmla="*/ 768723 h 768723"/>
                <a:gd name="connsiteX3" fmla="*/ 678704 w 3102645"/>
                <a:gd name="connsiteY3" fmla="*/ 768723 h 768723"/>
                <a:gd name="connsiteX4" fmla="*/ 484788 w 3102645"/>
                <a:gd name="connsiteY4" fmla="*/ 768723 h 768723"/>
                <a:gd name="connsiteX5" fmla="*/ 484788 w 3102645"/>
                <a:gd name="connsiteY5" fmla="*/ 768723 h 768723"/>
                <a:gd name="connsiteX6" fmla="*/ 484788 w 3102645"/>
                <a:gd name="connsiteY6" fmla="*/ 768723 h 768723"/>
                <a:gd name="connsiteX7" fmla="*/ 2617857 w 3102645"/>
                <a:gd name="connsiteY7" fmla="*/ 768723 h 768723"/>
                <a:gd name="connsiteX8" fmla="*/ 2714815 w 3102645"/>
                <a:gd name="connsiteY8" fmla="*/ 768723 h 768723"/>
                <a:gd name="connsiteX9" fmla="*/ 2617857 w 3102645"/>
                <a:gd name="connsiteY9" fmla="*/ 768723 h 768723"/>
                <a:gd name="connsiteX10" fmla="*/ 2423941 w 3102645"/>
                <a:gd name="connsiteY10" fmla="*/ 768723 h 768723"/>
                <a:gd name="connsiteX11" fmla="*/ 2423941 w 3102645"/>
                <a:gd name="connsiteY11" fmla="*/ 768723 h 768723"/>
                <a:gd name="connsiteX12" fmla="*/ 2423941 w 3102645"/>
                <a:gd name="connsiteY12" fmla="*/ 768723 h 768723"/>
                <a:gd name="connsiteX13" fmla="*/ 3102645 w 3102645"/>
                <a:gd name="connsiteY13" fmla="*/ 768723 h 768723"/>
                <a:gd name="connsiteX14" fmla="*/ 2908778 w 3102645"/>
                <a:gd name="connsiteY14" fmla="*/ 393599 h 768723"/>
                <a:gd name="connsiteX15" fmla="*/ 3102645 w 3102645"/>
                <a:gd name="connsiteY15" fmla="*/ 0 h 768723"/>
                <a:gd name="connsiteX16" fmla="*/ 2714814 w 3102645"/>
                <a:gd name="connsiteY16" fmla="*/ 0 h 768723"/>
                <a:gd name="connsiteX17" fmla="*/ 2714814 w 3102645"/>
                <a:gd name="connsiteY17" fmla="*/ 0 h 768723"/>
                <a:gd name="connsiteX18" fmla="*/ 2617856 w 3102645"/>
                <a:gd name="connsiteY18" fmla="*/ 0 h 768723"/>
                <a:gd name="connsiteX19" fmla="*/ 484788 w 3102645"/>
                <a:gd name="connsiteY19" fmla="*/ 0 h 768723"/>
                <a:gd name="connsiteX20" fmla="*/ 484788 w 3102645"/>
                <a:gd name="connsiteY20" fmla="*/ 0 h 768723"/>
                <a:gd name="connsiteX21" fmla="*/ 387831 w 3102645"/>
                <a:gd name="connsiteY21" fmla="*/ 0 h 768723"/>
                <a:gd name="connsiteX22" fmla="*/ 0 w 3102645"/>
                <a:gd name="connsiteY22" fmla="*/ 0 h 768723"/>
                <a:gd name="connsiteX23" fmla="*/ 387831 w 3102645"/>
                <a:gd name="connsiteY23" fmla="*/ 384362 h 768723"/>
                <a:gd name="connsiteX24" fmla="*/ 0 w 3102645"/>
                <a:gd name="connsiteY24" fmla="*/ 768723 h 768723"/>
                <a:gd name="connsiteX0" fmla="*/ 775661 w 3102645"/>
                <a:gd name="connsiteY0" fmla="*/ 768723 h 768723"/>
                <a:gd name="connsiteX1" fmla="*/ 678703 w 3102645"/>
                <a:gd name="connsiteY1" fmla="*/ 768723 h 768723"/>
                <a:gd name="connsiteX2" fmla="*/ 484788 w 3102645"/>
                <a:gd name="connsiteY2" fmla="*/ 768723 h 768723"/>
                <a:gd name="connsiteX3" fmla="*/ 484788 w 3102645"/>
                <a:gd name="connsiteY3" fmla="*/ 768723 h 768723"/>
                <a:gd name="connsiteX4" fmla="*/ 484788 w 3102645"/>
                <a:gd name="connsiteY4" fmla="*/ 768723 h 768723"/>
                <a:gd name="connsiteX5" fmla="*/ 775661 w 3102645"/>
                <a:gd name="connsiteY5" fmla="*/ 768723 h 768723"/>
                <a:gd name="connsiteX6" fmla="*/ 2326984 w 3102645"/>
                <a:gd name="connsiteY6" fmla="*/ 768723 h 768723"/>
                <a:gd name="connsiteX7" fmla="*/ 2326984 w 3102645"/>
                <a:gd name="connsiteY7" fmla="*/ 768723 h 768723"/>
                <a:gd name="connsiteX8" fmla="*/ 2617857 w 3102645"/>
                <a:gd name="connsiteY8" fmla="*/ 768723 h 768723"/>
                <a:gd name="connsiteX9" fmla="*/ 2714815 w 3102645"/>
                <a:gd name="connsiteY9" fmla="*/ 768723 h 768723"/>
                <a:gd name="connsiteX10" fmla="*/ 2617857 w 3102645"/>
                <a:gd name="connsiteY10" fmla="*/ 768723 h 768723"/>
                <a:gd name="connsiteX11" fmla="*/ 2326984 w 3102645"/>
                <a:gd name="connsiteY11" fmla="*/ 768723 h 768723"/>
                <a:gd name="connsiteX0" fmla="*/ 0 w 3102645"/>
                <a:gd name="connsiteY0" fmla="*/ 768723 h 768723"/>
                <a:gd name="connsiteX1" fmla="*/ 203103 w 3102645"/>
                <a:gd name="connsiteY1" fmla="*/ 384362 h 768723"/>
                <a:gd name="connsiteX2" fmla="*/ 0 w 3102645"/>
                <a:gd name="connsiteY2" fmla="*/ 0 h 768723"/>
                <a:gd name="connsiteX3" fmla="*/ 387831 w 3102645"/>
                <a:gd name="connsiteY3" fmla="*/ 0 h 768723"/>
                <a:gd name="connsiteX4" fmla="*/ 387831 w 3102645"/>
                <a:gd name="connsiteY4" fmla="*/ 0 h 768723"/>
                <a:gd name="connsiteX5" fmla="*/ 387831 w 3102645"/>
                <a:gd name="connsiteY5" fmla="*/ 0 h 768723"/>
                <a:gd name="connsiteX6" fmla="*/ 2617857 w 3102645"/>
                <a:gd name="connsiteY6" fmla="*/ 0 h 768723"/>
                <a:gd name="connsiteX7" fmla="*/ 2714815 w 3102645"/>
                <a:gd name="connsiteY7" fmla="*/ 0 h 768723"/>
                <a:gd name="connsiteX8" fmla="*/ 2714814 w 3102645"/>
                <a:gd name="connsiteY8" fmla="*/ 0 h 768723"/>
                <a:gd name="connsiteX9" fmla="*/ 2714814 w 3102645"/>
                <a:gd name="connsiteY9" fmla="*/ 0 h 768723"/>
                <a:gd name="connsiteX10" fmla="*/ 3102645 w 3102645"/>
                <a:gd name="connsiteY10" fmla="*/ 0 h 768723"/>
                <a:gd name="connsiteX11" fmla="*/ 2991905 w 3102645"/>
                <a:gd name="connsiteY11" fmla="*/ 384362 h 768723"/>
                <a:gd name="connsiteX12" fmla="*/ 3102645 w 3102645"/>
                <a:gd name="connsiteY12" fmla="*/ 768723 h 768723"/>
                <a:gd name="connsiteX13" fmla="*/ 2423941 w 3102645"/>
                <a:gd name="connsiteY13" fmla="*/ 768723 h 768723"/>
                <a:gd name="connsiteX14" fmla="*/ 2423941 w 3102645"/>
                <a:gd name="connsiteY14" fmla="*/ 768723 h 768723"/>
                <a:gd name="connsiteX15" fmla="*/ 2423941 w 3102645"/>
                <a:gd name="connsiteY15" fmla="*/ 768723 h 768723"/>
                <a:gd name="connsiteX16" fmla="*/ 2617857 w 3102645"/>
                <a:gd name="connsiteY16" fmla="*/ 768723 h 768723"/>
                <a:gd name="connsiteX17" fmla="*/ 2714815 w 3102645"/>
                <a:gd name="connsiteY17" fmla="*/ 768723 h 768723"/>
                <a:gd name="connsiteX18" fmla="*/ 2617857 w 3102645"/>
                <a:gd name="connsiteY18" fmla="*/ 768723 h 768723"/>
                <a:gd name="connsiteX19" fmla="*/ 484788 w 3102645"/>
                <a:gd name="connsiteY19" fmla="*/ 768723 h 768723"/>
                <a:gd name="connsiteX20" fmla="*/ 484788 w 3102645"/>
                <a:gd name="connsiteY20" fmla="*/ 768723 h 768723"/>
                <a:gd name="connsiteX21" fmla="*/ 484788 w 3102645"/>
                <a:gd name="connsiteY21" fmla="*/ 768723 h 768723"/>
                <a:gd name="connsiteX22" fmla="*/ 678704 w 3102645"/>
                <a:gd name="connsiteY22" fmla="*/ 768723 h 768723"/>
                <a:gd name="connsiteX23" fmla="*/ 775662 w 3102645"/>
                <a:gd name="connsiteY23" fmla="*/ 768723 h 768723"/>
                <a:gd name="connsiteX24" fmla="*/ 678704 w 3102645"/>
                <a:gd name="connsiteY24" fmla="*/ 768723 h 768723"/>
                <a:gd name="connsiteX25" fmla="*/ 0 w 3102645"/>
                <a:gd name="connsiteY25" fmla="*/ 768723 h 768723"/>
                <a:gd name="connsiteX26" fmla="*/ 775661 w 3102645"/>
                <a:gd name="connsiteY26" fmla="*/ 768723 h 768723"/>
                <a:gd name="connsiteX27" fmla="*/ 775661 w 3102645"/>
                <a:gd name="connsiteY27" fmla="*/ 768723 h 768723"/>
                <a:gd name="connsiteX28" fmla="*/ 2326984 w 3102645"/>
                <a:gd name="connsiteY28" fmla="*/ 768723 h 768723"/>
                <a:gd name="connsiteX29" fmla="*/ 2326984 w 3102645"/>
                <a:gd name="connsiteY29" fmla="*/ 768723 h 768723"/>
                <a:gd name="connsiteX30" fmla="*/ 387831 w 3102645"/>
                <a:gd name="connsiteY30" fmla="*/ 768723 h 768723"/>
                <a:gd name="connsiteX31" fmla="*/ 387831 w 3102645"/>
                <a:gd name="connsiteY31" fmla="*/ 0 h 768723"/>
                <a:gd name="connsiteX32" fmla="*/ 2714814 w 3102645"/>
                <a:gd name="connsiteY32" fmla="*/ 0 h 768723"/>
                <a:gd name="connsiteX33" fmla="*/ 2714814 w 3102645"/>
                <a:gd name="connsiteY33" fmla="*/ 768723 h 768723"/>
                <a:gd name="connsiteX0" fmla="*/ 0 w 3102645"/>
                <a:gd name="connsiteY0" fmla="*/ 768723 h 768723"/>
                <a:gd name="connsiteX1" fmla="*/ 678704 w 3102645"/>
                <a:gd name="connsiteY1" fmla="*/ 768723 h 768723"/>
                <a:gd name="connsiteX2" fmla="*/ 775662 w 3102645"/>
                <a:gd name="connsiteY2" fmla="*/ 768723 h 768723"/>
                <a:gd name="connsiteX3" fmla="*/ 678704 w 3102645"/>
                <a:gd name="connsiteY3" fmla="*/ 768723 h 768723"/>
                <a:gd name="connsiteX4" fmla="*/ 484788 w 3102645"/>
                <a:gd name="connsiteY4" fmla="*/ 768723 h 768723"/>
                <a:gd name="connsiteX5" fmla="*/ 484788 w 3102645"/>
                <a:gd name="connsiteY5" fmla="*/ 768723 h 768723"/>
                <a:gd name="connsiteX6" fmla="*/ 484788 w 3102645"/>
                <a:gd name="connsiteY6" fmla="*/ 768723 h 768723"/>
                <a:gd name="connsiteX7" fmla="*/ 2617857 w 3102645"/>
                <a:gd name="connsiteY7" fmla="*/ 768723 h 768723"/>
                <a:gd name="connsiteX8" fmla="*/ 2714815 w 3102645"/>
                <a:gd name="connsiteY8" fmla="*/ 768723 h 768723"/>
                <a:gd name="connsiteX9" fmla="*/ 2617857 w 3102645"/>
                <a:gd name="connsiteY9" fmla="*/ 768723 h 768723"/>
                <a:gd name="connsiteX10" fmla="*/ 2423941 w 3102645"/>
                <a:gd name="connsiteY10" fmla="*/ 768723 h 768723"/>
                <a:gd name="connsiteX11" fmla="*/ 2423941 w 3102645"/>
                <a:gd name="connsiteY11" fmla="*/ 768723 h 768723"/>
                <a:gd name="connsiteX12" fmla="*/ 2423941 w 3102645"/>
                <a:gd name="connsiteY12" fmla="*/ 768723 h 768723"/>
                <a:gd name="connsiteX13" fmla="*/ 3102645 w 3102645"/>
                <a:gd name="connsiteY13" fmla="*/ 768723 h 768723"/>
                <a:gd name="connsiteX14" fmla="*/ 2908778 w 3102645"/>
                <a:gd name="connsiteY14" fmla="*/ 393599 h 768723"/>
                <a:gd name="connsiteX15" fmla="*/ 3102645 w 3102645"/>
                <a:gd name="connsiteY15" fmla="*/ 0 h 768723"/>
                <a:gd name="connsiteX16" fmla="*/ 2714814 w 3102645"/>
                <a:gd name="connsiteY16" fmla="*/ 0 h 768723"/>
                <a:gd name="connsiteX17" fmla="*/ 2714814 w 3102645"/>
                <a:gd name="connsiteY17" fmla="*/ 0 h 768723"/>
                <a:gd name="connsiteX18" fmla="*/ 2617856 w 3102645"/>
                <a:gd name="connsiteY18" fmla="*/ 0 h 768723"/>
                <a:gd name="connsiteX19" fmla="*/ 484788 w 3102645"/>
                <a:gd name="connsiteY19" fmla="*/ 0 h 768723"/>
                <a:gd name="connsiteX20" fmla="*/ 484788 w 3102645"/>
                <a:gd name="connsiteY20" fmla="*/ 0 h 768723"/>
                <a:gd name="connsiteX21" fmla="*/ 387831 w 3102645"/>
                <a:gd name="connsiteY21" fmla="*/ 0 h 768723"/>
                <a:gd name="connsiteX22" fmla="*/ 0 w 3102645"/>
                <a:gd name="connsiteY22" fmla="*/ 0 h 768723"/>
                <a:gd name="connsiteX23" fmla="*/ 203104 w 3102645"/>
                <a:gd name="connsiteY23" fmla="*/ 384362 h 768723"/>
                <a:gd name="connsiteX24" fmla="*/ 0 w 3102645"/>
                <a:gd name="connsiteY24" fmla="*/ 768723 h 768723"/>
                <a:gd name="connsiteX0" fmla="*/ 775661 w 3102645"/>
                <a:gd name="connsiteY0" fmla="*/ 768723 h 768723"/>
                <a:gd name="connsiteX1" fmla="*/ 678703 w 3102645"/>
                <a:gd name="connsiteY1" fmla="*/ 768723 h 768723"/>
                <a:gd name="connsiteX2" fmla="*/ 484788 w 3102645"/>
                <a:gd name="connsiteY2" fmla="*/ 768723 h 768723"/>
                <a:gd name="connsiteX3" fmla="*/ 484788 w 3102645"/>
                <a:gd name="connsiteY3" fmla="*/ 768723 h 768723"/>
                <a:gd name="connsiteX4" fmla="*/ 484788 w 3102645"/>
                <a:gd name="connsiteY4" fmla="*/ 768723 h 768723"/>
                <a:gd name="connsiteX5" fmla="*/ 775661 w 3102645"/>
                <a:gd name="connsiteY5" fmla="*/ 768723 h 768723"/>
                <a:gd name="connsiteX6" fmla="*/ 2326984 w 3102645"/>
                <a:gd name="connsiteY6" fmla="*/ 768723 h 768723"/>
                <a:gd name="connsiteX7" fmla="*/ 2326984 w 3102645"/>
                <a:gd name="connsiteY7" fmla="*/ 768723 h 768723"/>
                <a:gd name="connsiteX8" fmla="*/ 2617857 w 3102645"/>
                <a:gd name="connsiteY8" fmla="*/ 768723 h 768723"/>
                <a:gd name="connsiteX9" fmla="*/ 2714815 w 3102645"/>
                <a:gd name="connsiteY9" fmla="*/ 768723 h 768723"/>
                <a:gd name="connsiteX10" fmla="*/ 2617857 w 3102645"/>
                <a:gd name="connsiteY10" fmla="*/ 768723 h 768723"/>
                <a:gd name="connsiteX11" fmla="*/ 2326984 w 3102645"/>
                <a:gd name="connsiteY11" fmla="*/ 768723 h 768723"/>
                <a:gd name="connsiteX0" fmla="*/ 0 w 3102645"/>
                <a:gd name="connsiteY0" fmla="*/ 768723 h 768723"/>
                <a:gd name="connsiteX1" fmla="*/ 203103 w 3102645"/>
                <a:gd name="connsiteY1" fmla="*/ 384362 h 768723"/>
                <a:gd name="connsiteX2" fmla="*/ 0 w 3102645"/>
                <a:gd name="connsiteY2" fmla="*/ 0 h 768723"/>
                <a:gd name="connsiteX3" fmla="*/ 387831 w 3102645"/>
                <a:gd name="connsiteY3" fmla="*/ 0 h 768723"/>
                <a:gd name="connsiteX4" fmla="*/ 387831 w 3102645"/>
                <a:gd name="connsiteY4" fmla="*/ 0 h 768723"/>
                <a:gd name="connsiteX5" fmla="*/ 387831 w 3102645"/>
                <a:gd name="connsiteY5" fmla="*/ 0 h 768723"/>
                <a:gd name="connsiteX6" fmla="*/ 2617857 w 3102645"/>
                <a:gd name="connsiteY6" fmla="*/ 0 h 768723"/>
                <a:gd name="connsiteX7" fmla="*/ 2714815 w 3102645"/>
                <a:gd name="connsiteY7" fmla="*/ 0 h 768723"/>
                <a:gd name="connsiteX8" fmla="*/ 2714814 w 3102645"/>
                <a:gd name="connsiteY8" fmla="*/ 0 h 768723"/>
                <a:gd name="connsiteX9" fmla="*/ 2714814 w 3102645"/>
                <a:gd name="connsiteY9" fmla="*/ 0 h 768723"/>
                <a:gd name="connsiteX10" fmla="*/ 3102645 w 3102645"/>
                <a:gd name="connsiteY10" fmla="*/ 0 h 768723"/>
                <a:gd name="connsiteX11" fmla="*/ 2991905 w 3102645"/>
                <a:gd name="connsiteY11" fmla="*/ 384362 h 768723"/>
                <a:gd name="connsiteX12" fmla="*/ 3102645 w 3102645"/>
                <a:gd name="connsiteY12" fmla="*/ 768723 h 768723"/>
                <a:gd name="connsiteX13" fmla="*/ 2423941 w 3102645"/>
                <a:gd name="connsiteY13" fmla="*/ 768723 h 768723"/>
                <a:gd name="connsiteX14" fmla="*/ 2423941 w 3102645"/>
                <a:gd name="connsiteY14" fmla="*/ 768723 h 768723"/>
                <a:gd name="connsiteX15" fmla="*/ 2423941 w 3102645"/>
                <a:gd name="connsiteY15" fmla="*/ 768723 h 768723"/>
                <a:gd name="connsiteX16" fmla="*/ 2617857 w 3102645"/>
                <a:gd name="connsiteY16" fmla="*/ 768723 h 768723"/>
                <a:gd name="connsiteX17" fmla="*/ 2714815 w 3102645"/>
                <a:gd name="connsiteY17" fmla="*/ 768723 h 768723"/>
                <a:gd name="connsiteX18" fmla="*/ 2617857 w 3102645"/>
                <a:gd name="connsiteY18" fmla="*/ 768723 h 768723"/>
                <a:gd name="connsiteX19" fmla="*/ 484788 w 3102645"/>
                <a:gd name="connsiteY19" fmla="*/ 768723 h 768723"/>
                <a:gd name="connsiteX20" fmla="*/ 484788 w 3102645"/>
                <a:gd name="connsiteY20" fmla="*/ 768723 h 768723"/>
                <a:gd name="connsiteX21" fmla="*/ 484788 w 3102645"/>
                <a:gd name="connsiteY21" fmla="*/ 768723 h 768723"/>
                <a:gd name="connsiteX22" fmla="*/ 678704 w 3102645"/>
                <a:gd name="connsiteY22" fmla="*/ 768723 h 768723"/>
                <a:gd name="connsiteX23" fmla="*/ 775662 w 3102645"/>
                <a:gd name="connsiteY23" fmla="*/ 768723 h 768723"/>
                <a:gd name="connsiteX24" fmla="*/ 678704 w 3102645"/>
                <a:gd name="connsiteY24" fmla="*/ 768723 h 768723"/>
                <a:gd name="connsiteX25" fmla="*/ 0 w 3102645"/>
                <a:gd name="connsiteY25" fmla="*/ 768723 h 768723"/>
                <a:gd name="connsiteX26" fmla="*/ 775661 w 3102645"/>
                <a:gd name="connsiteY26" fmla="*/ 768723 h 768723"/>
                <a:gd name="connsiteX27" fmla="*/ 775661 w 3102645"/>
                <a:gd name="connsiteY27" fmla="*/ 768723 h 768723"/>
                <a:gd name="connsiteX28" fmla="*/ 2326984 w 3102645"/>
                <a:gd name="connsiteY28" fmla="*/ 768723 h 768723"/>
                <a:gd name="connsiteX29" fmla="*/ 2326984 w 3102645"/>
                <a:gd name="connsiteY29" fmla="*/ 768723 h 768723"/>
                <a:gd name="connsiteX30" fmla="*/ 387831 w 3102645"/>
                <a:gd name="connsiteY30" fmla="*/ 768723 h 768723"/>
                <a:gd name="connsiteX31" fmla="*/ 387831 w 3102645"/>
                <a:gd name="connsiteY31" fmla="*/ 0 h 768723"/>
                <a:gd name="connsiteX32" fmla="*/ 2714814 w 3102645"/>
                <a:gd name="connsiteY32" fmla="*/ 0 h 768723"/>
                <a:gd name="connsiteX33" fmla="*/ 2714814 w 3102645"/>
                <a:gd name="connsiteY33" fmla="*/ 768723 h 768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102645" h="768723" stroke="0" extrusionOk="0">
                  <a:moveTo>
                    <a:pt x="0" y="768723"/>
                  </a:moveTo>
                  <a:lnTo>
                    <a:pt x="678704" y="768723"/>
                  </a:lnTo>
                  <a:lnTo>
                    <a:pt x="775662" y="768723"/>
                  </a:lnTo>
                  <a:lnTo>
                    <a:pt x="678704" y="768723"/>
                  </a:lnTo>
                  <a:lnTo>
                    <a:pt x="484788" y="768723"/>
                  </a:lnTo>
                  <a:lnTo>
                    <a:pt x="484788" y="768723"/>
                  </a:lnTo>
                  <a:lnTo>
                    <a:pt x="484788" y="768723"/>
                  </a:lnTo>
                  <a:lnTo>
                    <a:pt x="2617857" y="768723"/>
                  </a:lnTo>
                  <a:lnTo>
                    <a:pt x="2714815" y="768723"/>
                  </a:lnTo>
                  <a:lnTo>
                    <a:pt x="2617857" y="768723"/>
                  </a:lnTo>
                  <a:lnTo>
                    <a:pt x="2423941" y="768723"/>
                  </a:lnTo>
                  <a:lnTo>
                    <a:pt x="2423941" y="768723"/>
                  </a:lnTo>
                  <a:lnTo>
                    <a:pt x="2423941" y="768723"/>
                  </a:lnTo>
                  <a:lnTo>
                    <a:pt x="3102645" y="768723"/>
                  </a:lnTo>
                  <a:lnTo>
                    <a:pt x="2908778" y="393599"/>
                  </a:lnTo>
                  <a:lnTo>
                    <a:pt x="3102645" y="0"/>
                  </a:lnTo>
                  <a:lnTo>
                    <a:pt x="2714814" y="0"/>
                  </a:lnTo>
                  <a:lnTo>
                    <a:pt x="2714814" y="0"/>
                  </a:lnTo>
                  <a:lnTo>
                    <a:pt x="2617856" y="0"/>
                  </a:lnTo>
                  <a:lnTo>
                    <a:pt x="484788" y="0"/>
                  </a:lnTo>
                  <a:lnTo>
                    <a:pt x="484788" y="0"/>
                  </a:lnTo>
                  <a:lnTo>
                    <a:pt x="387831" y="0"/>
                  </a:lnTo>
                  <a:lnTo>
                    <a:pt x="0" y="0"/>
                  </a:lnTo>
                  <a:lnTo>
                    <a:pt x="203104" y="384362"/>
                  </a:lnTo>
                  <a:lnTo>
                    <a:pt x="0" y="768723"/>
                  </a:lnTo>
                  <a:close/>
                </a:path>
                <a:path w="3102645" h="768723" fill="darkenLess" stroke="0" extrusionOk="0">
                  <a:moveTo>
                    <a:pt x="775661" y="768723"/>
                  </a:moveTo>
                  <a:lnTo>
                    <a:pt x="678703" y="768723"/>
                  </a:lnTo>
                  <a:lnTo>
                    <a:pt x="484788" y="768723"/>
                  </a:lnTo>
                  <a:lnTo>
                    <a:pt x="484788" y="768723"/>
                  </a:lnTo>
                  <a:lnTo>
                    <a:pt x="484788" y="768723"/>
                  </a:lnTo>
                  <a:lnTo>
                    <a:pt x="775661" y="768723"/>
                  </a:lnTo>
                  <a:close/>
                  <a:moveTo>
                    <a:pt x="2326984" y="768723"/>
                  </a:moveTo>
                  <a:lnTo>
                    <a:pt x="2326984" y="768723"/>
                  </a:lnTo>
                  <a:lnTo>
                    <a:pt x="2617857" y="768723"/>
                  </a:lnTo>
                  <a:lnTo>
                    <a:pt x="2714815" y="768723"/>
                  </a:lnTo>
                  <a:lnTo>
                    <a:pt x="2617857" y="768723"/>
                  </a:lnTo>
                  <a:lnTo>
                    <a:pt x="2326984" y="768723"/>
                  </a:lnTo>
                  <a:close/>
                </a:path>
                <a:path w="3102645" h="768723" fill="none" extrusionOk="0">
                  <a:moveTo>
                    <a:pt x="0" y="768723"/>
                  </a:moveTo>
                  <a:lnTo>
                    <a:pt x="203103" y="384362"/>
                  </a:lnTo>
                  <a:lnTo>
                    <a:pt x="0" y="0"/>
                  </a:lnTo>
                  <a:lnTo>
                    <a:pt x="387831" y="0"/>
                  </a:lnTo>
                  <a:lnTo>
                    <a:pt x="387831" y="0"/>
                  </a:lnTo>
                  <a:lnTo>
                    <a:pt x="387831" y="0"/>
                  </a:lnTo>
                  <a:lnTo>
                    <a:pt x="2617857" y="0"/>
                  </a:lnTo>
                  <a:lnTo>
                    <a:pt x="2714815" y="0"/>
                  </a:lnTo>
                  <a:lnTo>
                    <a:pt x="2714814" y="0"/>
                  </a:lnTo>
                  <a:lnTo>
                    <a:pt x="2714814" y="0"/>
                  </a:lnTo>
                  <a:lnTo>
                    <a:pt x="3102645" y="0"/>
                  </a:lnTo>
                  <a:lnTo>
                    <a:pt x="2991905" y="384362"/>
                  </a:lnTo>
                  <a:lnTo>
                    <a:pt x="3102645" y="768723"/>
                  </a:lnTo>
                  <a:lnTo>
                    <a:pt x="2423941" y="768723"/>
                  </a:lnTo>
                  <a:lnTo>
                    <a:pt x="2423941" y="768723"/>
                  </a:lnTo>
                  <a:lnTo>
                    <a:pt x="2423941" y="768723"/>
                  </a:lnTo>
                  <a:lnTo>
                    <a:pt x="2617857" y="768723"/>
                  </a:lnTo>
                  <a:lnTo>
                    <a:pt x="2714815" y="768723"/>
                  </a:lnTo>
                  <a:lnTo>
                    <a:pt x="2617857" y="768723"/>
                  </a:lnTo>
                  <a:lnTo>
                    <a:pt x="484788" y="768723"/>
                  </a:lnTo>
                  <a:lnTo>
                    <a:pt x="484788" y="768723"/>
                  </a:lnTo>
                  <a:lnTo>
                    <a:pt x="484788" y="768723"/>
                  </a:lnTo>
                  <a:lnTo>
                    <a:pt x="678704" y="768723"/>
                  </a:lnTo>
                  <a:lnTo>
                    <a:pt x="775662" y="768723"/>
                  </a:lnTo>
                  <a:lnTo>
                    <a:pt x="678704" y="768723"/>
                  </a:lnTo>
                  <a:lnTo>
                    <a:pt x="0" y="768723"/>
                  </a:lnTo>
                  <a:close/>
                  <a:moveTo>
                    <a:pt x="775661" y="768723"/>
                  </a:moveTo>
                  <a:lnTo>
                    <a:pt x="775661" y="768723"/>
                  </a:lnTo>
                  <a:moveTo>
                    <a:pt x="2326984" y="768723"/>
                  </a:moveTo>
                  <a:lnTo>
                    <a:pt x="2326984" y="768723"/>
                  </a:lnTo>
                  <a:moveTo>
                    <a:pt x="387831" y="768723"/>
                  </a:moveTo>
                  <a:lnTo>
                    <a:pt x="387831" y="0"/>
                  </a:lnTo>
                  <a:moveTo>
                    <a:pt x="2714814" y="0"/>
                  </a:moveTo>
                  <a:lnTo>
                    <a:pt x="2714814" y="768723"/>
                  </a:lnTo>
                </a:path>
              </a:pathLst>
            </a:cu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9</a:t>
              </a:r>
              <a:r>
                <a:rPr kumimoji="1" lang="ja-JP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か月～</a:t>
              </a:r>
              <a:r>
                <a:rPr kumimoji="1" lang="en-US" altLang="ja-JP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2</a:t>
              </a:r>
              <a:r>
                <a:rPr kumimoji="1" lang="ja-JP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歳頃</a:t>
              </a:r>
            </a:p>
          </p:txBody>
        </p:sp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913EAC6E-DE31-CFD7-950E-C259CBE10E62}"/>
                </a:ext>
              </a:extLst>
            </p:cNvPr>
            <p:cNvSpPr txBox="1"/>
            <p:nvPr/>
          </p:nvSpPr>
          <p:spPr>
            <a:xfrm>
              <a:off x="9117359" y="4746102"/>
              <a:ext cx="265404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b="1" dirty="0">
                  <a:solidFill>
                    <a:srgbClr val="C00000"/>
                  </a:solidFill>
                  <a:hlinkClick r:id="rId17"/>
                </a:rPr>
                <a:t>乳幼児期～学齢期①</a:t>
              </a:r>
              <a:endParaRPr kumimoji="1" lang="en-US" altLang="ja-JP" b="1" dirty="0">
                <a:solidFill>
                  <a:srgbClr val="C00000"/>
                </a:solidFill>
              </a:endParaRPr>
            </a:p>
          </p:txBody>
        </p: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4C8B8472-C9DF-5E26-CC8B-481EDBCFAF71}"/>
                </a:ext>
              </a:extLst>
            </p:cNvPr>
            <p:cNvSpPr txBox="1"/>
            <p:nvPr/>
          </p:nvSpPr>
          <p:spPr>
            <a:xfrm>
              <a:off x="9117359" y="5434795"/>
              <a:ext cx="282223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b="1" dirty="0">
                  <a:solidFill>
                    <a:srgbClr val="C00000"/>
                  </a:solidFill>
                  <a:hlinkClick r:id="rId18"/>
                </a:rPr>
                <a:t>乳幼児期～学齢期②</a:t>
              </a:r>
              <a:endParaRPr kumimoji="1" lang="en-US" altLang="ja-JP" b="1" dirty="0">
                <a:solidFill>
                  <a:srgbClr val="C00000"/>
                </a:solidFill>
              </a:endParaRPr>
            </a:p>
          </p:txBody>
        </p: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23731BB7-8940-B90B-DD02-312689CDDE43}"/>
                </a:ext>
              </a:extLst>
            </p:cNvPr>
            <p:cNvSpPr txBox="1"/>
            <p:nvPr/>
          </p:nvSpPr>
          <p:spPr>
            <a:xfrm>
              <a:off x="9120141" y="6831346"/>
              <a:ext cx="2570416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b="1" dirty="0">
                  <a:solidFill>
                    <a:srgbClr val="C00000"/>
                  </a:solidFill>
                  <a:hlinkClick r:id="rId19"/>
                </a:rPr>
                <a:t>健康を維持する食育</a:t>
              </a:r>
              <a:endParaRPr kumimoji="1" lang="en-US" altLang="ja-JP" b="1" dirty="0">
                <a:solidFill>
                  <a:srgbClr val="C00000"/>
                </a:solidFill>
              </a:endParaRPr>
            </a:p>
          </p:txBody>
        </p: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AD0E76C0-F04D-1E22-7C9E-C30850CC0792}"/>
                </a:ext>
              </a:extLst>
            </p:cNvPr>
            <p:cNvSpPr txBox="1"/>
            <p:nvPr/>
          </p:nvSpPr>
          <p:spPr>
            <a:xfrm>
              <a:off x="9132082" y="8158316"/>
              <a:ext cx="281098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b="1" dirty="0">
                  <a:solidFill>
                    <a:srgbClr val="0070C0"/>
                  </a:solidFill>
                  <a:hlinkClick r:id="rId20"/>
                </a:rPr>
                <a:t>摂食嚥下障害①</a:t>
              </a:r>
              <a:endParaRPr kumimoji="1" lang="en-US" altLang="ja-JP" b="1" dirty="0">
                <a:solidFill>
                  <a:srgbClr val="0070C0"/>
                </a:solidFill>
              </a:endParaRPr>
            </a:p>
          </p:txBody>
        </p:sp>
        <p:sp>
          <p:nvSpPr>
            <p:cNvPr id="51" name="テキスト ボックス 50">
              <a:extLst>
                <a:ext uri="{FF2B5EF4-FFF2-40B4-BE49-F238E27FC236}">
                  <a16:creationId xmlns:a16="http://schemas.microsoft.com/office/drawing/2014/main" id="{47B19D98-3C92-08F2-BF7F-5AB28918A119}"/>
                </a:ext>
              </a:extLst>
            </p:cNvPr>
            <p:cNvSpPr txBox="1"/>
            <p:nvPr/>
          </p:nvSpPr>
          <p:spPr>
            <a:xfrm>
              <a:off x="9138870" y="8586522"/>
              <a:ext cx="281098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b="1" dirty="0">
                  <a:solidFill>
                    <a:srgbClr val="0070C0"/>
                  </a:solidFill>
                  <a:hlinkClick r:id="rId21"/>
                </a:rPr>
                <a:t>摂食嚥下障害②</a:t>
              </a:r>
              <a:endParaRPr kumimoji="1" lang="en-US" altLang="ja-JP" b="1" dirty="0">
                <a:solidFill>
                  <a:srgbClr val="0070C0"/>
                </a:solidFill>
              </a:endParaRPr>
            </a:p>
          </p:txBody>
        </p:sp>
        <p:sp>
          <p:nvSpPr>
            <p:cNvPr id="58" name="テキスト ボックス 57">
              <a:extLst>
                <a:ext uri="{FF2B5EF4-FFF2-40B4-BE49-F238E27FC236}">
                  <a16:creationId xmlns:a16="http://schemas.microsoft.com/office/drawing/2014/main" id="{EFE373E5-952D-2FB2-07AB-D5D31A10077D}"/>
                </a:ext>
              </a:extLst>
            </p:cNvPr>
            <p:cNvSpPr txBox="1"/>
            <p:nvPr/>
          </p:nvSpPr>
          <p:spPr>
            <a:xfrm>
              <a:off x="9156796" y="9064044"/>
              <a:ext cx="164206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b="1" dirty="0">
                  <a:solidFill>
                    <a:srgbClr val="0070C0"/>
                  </a:solidFill>
                  <a:hlinkClick r:id="rId22"/>
                </a:rPr>
                <a:t>認知症と食</a:t>
              </a:r>
              <a:endParaRPr kumimoji="1" lang="en-US" altLang="ja-JP" b="1" dirty="0">
                <a:solidFill>
                  <a:srgbClr val="0070C0"/>
                </a:solidFill>
              </a:endParaRPr>
            </a:p>
          </p:txBody>
        </p:sp>
      </p:grpSp>
      <p:pic>
        <p:nvPicPr>
          <p:cNvPr id="82" name="図 81">
            <a:extLst>
              <a:ext uri="{FF2B5EF4-FFF2-40B4-BE49-F238E27FC236}">
                <a16:creationId xmlns:a16="http://schemas.microsoft.com/office/drawing/2014/main" id="{93C7D0EB-FE41-73F3-E68A-498AD1AF53E1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4730" y="1438887"/>
            <a:ext cx="742857" cy="742857"/>
          </a:xfrm>
          <a:prstGeom prst="rect">
            <a:avLst/>
          </a:prstGeom>
        </p:spPr>
      </p:pic>
      <p:pic>
        <p:nvPicPr>
          <p:cNvPr id="83" name="図 82">
            <a:extLst>
              <a:ext uri="{FF2B5EF4-FFF2-40B4-BE49-F238E27FC236}">
                <a16:creationId xmlns:a16="http://schemas.microsoft.com/office/drawing/2014/main" id="{94963BA5-FABE-C0F9-DED8-644BA6B71AA9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4730" y="2913511"/>
            <a:ext cx="742857" cy="742857"/>
          </a:xfrm>
          <a:prstGeom prst="rect">
            <a:avLst/>
          </a:prstGeom>
        </p:spPr>
      </p:pic>
      <p:pic>
        <p:nvPicPr>
          <p:cNvPr id="87" name="図 86">
            <a:extLst>
              <a:ext uri="{FF2B5EF4-FFF2-40B4-BE49-F238E27FC236}">
                <a16:creationId xmlns:a16="http://schemas.microsoft.com/office/drawing/2014/main" id="{C966522E-A917-EDDB-F8BF-86F62E287E29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2675" y="2910548"/>
            <a:ext cx="742857" cy="742857"/>
          </a:xfrm>
          <a:prstGeom prst="rect">
            <a:avLst/>
          </a:prstGeom>
        </p:spPr>
      </p:pic>
      <p:pic>
        <p:nvPicPr>
          <p:cNvPr id="91" name="図 90">
            <a:extLst>
              <a:ext uri="{FF2B5EF4-FFF2-40B4-BE49-F238E27FC236}">
                <a16:creationId xmlns:a16="http://schemas.microsoft.com/office/drawing/2014/main" id="{3BDA649C-3166-8FA7-AF6A-7974CE1BD1C4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3201" y="2904974"/>
            <a:ext cx="737128" cy="737128"/>
          </a:xfrm>
          <a:prstGeom prst="rect">
            <a:avLst/>
          </a:prstGeom>
        </p:spPr>
      </p:pic>
      <p:pic>
        <p:nvPicPr>
          <p:cNvPr id="93" name="図 92">
            <a:extLst>
              <a:ext uri="{FF2B5EF4-FFF2-40B4-BE49-F238E27FC236}">
                <a16:creationId xmlns:a16="http://schemas.microsoft.com/office/drawing/2014/main" id="{C10FFA6D-E720-A635-F36D-44890213A3F2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219" y="2904974"/>
            <a:ext cx="737128" cy="737128"/>
          </a:xfrm>
          <a:prstGeom prst="rect">
            <a:avLst/>
          </a:prstGeom>
        </p:spPr>
      </p:pic>
      <p:pic>
        <p:nvPicPr>
          <p:cNvPr id="95" name="図 94">
            <a:extLst>
              <a:ext uri="{FF2B5EF4-FFF2-40B4-BE49-F238E27FC236}">
                <a16:creationId xmlns:a16="http://schemas.microsoft.com/office/drawing/2014/main" id="{7106EF96-AE24-F8D1-B66C-12BB331C53D3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333" y="4894120"/>
            <a:ext cx="742857" cy="742857"/>
          </a:xfrm>
          <a:prstGeom prst="rect">
            <a:avLst/>
          </a:prstGeom>
        </p:spPr>
      </p:pic>
      <p:pic>
        <p:nvPicPr>
          <p:cNvPr id="97" name="図 96">
            <a:extLst>
              <a:ext uri="{FF2B5EF4-FFF2-40B4-BE49-F238E27FC236}">
                <a16:creationId xmlns:a16="http://schemas.microsoft.com/office/drawing/2014/main" id="{F13D8C75-6E70-E939-9CD9-1BDC89F6192D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333" y="6672172"/>
            <a:ext cx="742857" cy="742857"/>
          </a:xfrm>
          <a:prstGeom prst="rect">
            <a:avLst/>
          </a:prstGeom>
        </p:spPr>
      </p:pic>
      <p:pic>
        <p:nvPicPr>
          <p:cNvPr id="99" name="図 98">
            <a:extLst>
              <a:ext uri="{FF2B5EF4-FFF2-40B4-BE49-F238E27FC236}">
                <a16:creationId xmlns:a16="http://schemas.microsoft.com/office/drawing/2014/main" id="{1FF13F9F-4184-5CF0-0F92-07BC6933C0B0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3381" y="6691965"/>
            <a:ext cx="748699" cy="748699"/>
          </a:xfrm>
          <a:prstGeom prst="rect">
            <a:avLst/>
          </a:prstGeom>
        </p:spPr>
      </p:pic>
      <p:pic>
        <p:nvPicPr>
          <p:cNvPr id="101" name="図 100">
            <a:extLst>
              <a:ext uri="{FF2B5EF4-FFF2-40B4-BE49-F238E27FC236}">
                <a16:creationId xmlns:a16="http://schemas.microsoft.com/office/drawing/2014/main" id="{C990DF28-D746-FA6A-EB1B-D1D053BC0676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332" y="8365749"/>
            <a:ext cx="742857" cy="742857"/>
          </a:xfrm>
          <a:prstGeom prst="rect">
            <a:avLst/>
          </a:prstGeom>
        </p:spPr>
      </p:pic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3F878D72-9D71-E57E-63C4-8B689526BF0F}"/>
              </a:ext>
            </a:extLst>
          </p:cNvPr>
          <p:cNvSpPr txBox="1"/>
          <p:nvPr/>
        </p:nvSpPr>
        <p:spPr>
          <a:xfrm>
            <a:off x="2678994" y="8462275"/>
            <a:ext cx="18871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スマイルケア食の選び方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（農林水産省</a:t>
            </a:r>
            <a:r>
              <a:rPr kumimoji="1" lang="en-US" altLang="ja-JP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HP </a:t>
            </a:r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）</a:t>
            </a:r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kumimoji="1" lang="en-US" altLang="ja-JP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4" name="図 103">
            <a:extLst>
              <a:ext uri="{FF2B5EF4-FFF2-40B4-BE49-F238E27FC236}">
                <a16:creationId xmlns:a16="http://schemas.microsoft.com/office/drawing/2014/main" id="{A12AF686-23B3-CB2F-0190-A8240637FC26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3381" y="8357333"/>
            <a:ext cx="748701" cy="748701"/>
          </a:xfrm>
          <a:prstGeom prst="rect">
            <a:avLst/>
          </a:prstGeom>
        </p:spPr>
      </p:pic>
      <p:sp>
        <p:nvSpPr>
          <p:cNvPr id="21" name="タイトル 1">
            <a:extLst>
              <a:ext uri="{FF2B5EF4-FFF2-40B4-BE49-F238E27FC236}">
                <a16:creationId xmlns:a16="http://schemas.microsoft.com/office/drawing/2014/main" id="{0EB153B2-63B5-B26D-5B68-7DCF6A30B201}"/>
              </a:ext>
            </a:extLst>
          </p:cNvPr>
          <p:cNvSpPr txBox="1">
            <a:spLocks/>
          </p:cNvSpPr>
          <p:nvPr/>
        </p:nvSpPr>
        <p:spPr>
          <a:xfrm>
            <a:off x="8732244" y="5008057"/>
            <a:ext cx="330559" cy="2118247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12801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1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b="1" dirty="0">
                <a:solidFill>
                  <a:srgbClr val="CC0000"/>
                </a:solidFill>
                <a:latin typeface="+mn-ea"/>
                <a:ea typeface="+mn-ea"/>
              </a:rPr>
              <a:t>日歯８０２０ＴＶ</a:t>
            </a:r>
          </a:p>
        </p:txBody>
      </p: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A5D11717-B754-4B2D-8311-CA27AB70C6E0}"/>
              </a:ext>
            </a:extLst>
          </p:cNvPr>
          <p:cNvCxnSpPr>
            <a:cxnSpLocks/>
          </p:cNvCxnSpPr>
          <p:nvPr/>
        </p:nvCxnSpPr>
        <p:spPr>
          <a:xfrm>
            <a:off x="4214517" y="4138044"/>
            <a:ext cx="411393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4B49D1DE-A70E-18C1-511A-2B2367E5FF72}"/>
              </a:ext>
            </a:extLst>
          </p:cNvPr>
          <p:cNvSpPr txBox="1"/>
          <p:nvPr/>
        </p:nvSpPr>
        <p:spPr>
          <a:xfrm>
            <a:off x="5199509" y="4006610"/>
            <a:ext cx="2239453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（東京都多摩小平保健所</a:t>
            </a:r>
            <a:r>
              <a:rPr kumimoji="1" lang="en-US" altLang="ja-JP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HP</a:t>
            </a:r>
            <a:r>
              <a:rPr kumimoji="1" lang="ja-JP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）</a:t>
            </a:r>
            <a:endParaRPr kumimoji="1" lang="en-US" altLang="ja-JP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328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11193</TotalTime>
  <Words>284</Words>
  <Application>Microsoft Office PowerPoint</Application>
  <PresentationFormat>A3 297x420 mm</PresentationFormat>
  <Paragraphs>47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歯科からの食育支援</dc:title>
  <dc:creator>司人</dc:creator>
  <cp:lastModifiedBy>松岡 寛人</cp:lastModifiedBy>
  <cp:revision>74</cp:revision>
  <dcterms:created xsi:type="dcterms:W3CDTF">2022-06-03T04:23:41Z</dcterms:created>
  <dcterms:modified xsi:type="dcterms:W3CDTF">2023-06-14T01:55:17Z</dcterms:modified>
</cp:coreProperties>
</file>